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6.xml" ContentType="application/vnd.openxmlformats-officedocument.theme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9" r:id="rId1"/>
    <p:sldMasterId id="2147483840" r:id="rId2"/>
    <p:sldMasterId id="2147483841" r:id="rId3"/>
    <p:sldMasterId id="2147483842" r:id="rId4"/>
    <p:sldMasterId id="2147483843" r:id="rId5"/>
    <p:sldMasterId id="2147483844" r:id="rId6"/>
    <p:sldMasterId id="2147483845" r:id="rId7"/>
  </p:sldMasterIdLst>
  <p:notesMasterIdLst>
    <p:notesMasterId r:id="rId3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ExtraBold" panose="00000906000000000000" pitchFamily="2" charset="0"/>
      <p:bold r:id="rId35"/>
      <p:boldItalic r:id="rId36"/>
    </p:embeddedFont>
    <p:embeddedFont>
      <p:font typeface="Barlow Semi Condensed Medium" panose="00000606000000000000" pitchFamily="2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 ExtraBold" panose="00000900000000000000" pitchFamily="2" charset="0"/>
      <p:bold r:id="rId45"/>
      <p:boldItalic r:id="rId46"/>
    </p:embeddedFont>
    <p:embeddedFont>
      <p:font typeface="Montserrat SemiBold" panose="00000700000000000000" pitchFamily="2" charset="0"/>
      <p:regular r:id="rId47"/>
      <p:bold r:id="rId48"/>
      <p:italic r:id="rId49"/>
      <p:boldItalic r:id="rId50"/>
    </p:embeddedFont>
    <p:embeddedFont>
      <p:font typeface="Roboto Condensed Light" panose="02000000000000000000" pitchFamily="2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536" y="1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9.fntdata"/><Relationship Id="rId21" Type="http://schemas.openxmlformats.org/officeDocument/2006/relationships/slide" Target="slides/slide14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3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3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WU HONGRUI#" userId="6d6dba80-9c31-4da1-a8a5-69d7bf01d787" providerId="ADAL" clId="{8209165F-8CAB-45E6-80A3-74C825335B3D}"/>
    <pc:docChg chg="modSld">
      <pc:chgData name="#WU HONGRUI#" userId="6d6dba80-9c31-4da1-a8a5-69d7bf01d787" providerId="ADAL" clId="{8209165F-8CAB-45E6-80A3-74C825335B3D}" dt="2022-11-14T19:57:02.975" v="12" actId="20577"/>
      <pc:docMkLst>
        <pc:docMk/>
      </pc:docMkLst>
      <pc:sldChg chg="modNotesTx">
        <pc:chgData name="#WU HONGRUI#" userId="6d6dba80-9c31-4da1-a8a5-69d7bf01d787" providerId="ADAL" clId="{8209165F-8CAB-45E6-80A3-74C825335B3D}" dt="2022-11-14T19:57:02.975" v="12" actId="20577"/>
        <pc:sldMkLst>
          <pc:docMk/>
          <pc:sldMk cId="0" sldId="256"/>
        </pc:sldMkLst>
      </pc:sldChg>
      <pc:sldChg chg="modNotesTx">
        <pc:chgData name="#WU HONGRUI#" userId="6d6dba80-9c31-4da1-a8a5-69d7bf01d787" providerId="ADAL" clId="{8209165F-8CAB-45E6-80A3-74C825335B3D}" dt="2022-11-14T19:57:00.255" v="11" actId="20577"/>
        <pc:sldMkLst>
          <pc:docMk/>
          <pc:sldMk cId="0" sldId="257"/>
        </pc:sldMkLst>
      </pc:sldChg>
      <pc:sldChg chg="modNotesTx">
        <pc:chgData name="#WU HONGRUI#" userId="6d6dba80-9c31-4da1-a8a5-69d7bf01d787" providerId="ADAL" clId="{8209165F-8CAB-45E6-80A3-74C825335B3D}" dt="2022-11-14T19:56:51.463" v="10" actId="20577"/>
        <pc:sldMkLst>
          <pc:docMk/>
          <pc:sldMk cId="0" sldId="264"/>
        </pc:sldMkLst>
      </pc:sldChg>
      <pc:sldChg chg="modNotesTx">
        <pc:chgData name="#WU HONGRUI#" userId="6d6dba80-9c31-4da1-a8a5-69d7bf01d787" providerId="ADAL" clId="{8209165F-8CAB-45E6-80A3-74C825335B3D}" dt="2022-11-14T19:56:48.539" v="9" actId="20577"/>
        <pc:sldMkLst>
          <pc:docMk/>
          <pc:sldMk cId="0" sldId="265"/>
        </pc:sldMkLst>
      </pc:sldChg>
      <pc:sldChg chg="modNotesTx">
        <pc:chgData name="#WU HONGRUI#" userId="6d6dba80-9c31-4da1-a8a5-69d7bf01d787" providerId="ADAL" clId="{8209165F-8CAB-45E6-80A3-74C825335B3D}" dt="2022-11-14T19:56:45.822" v="8" actId="20577"/>
        <pc:sldMkLst>
          <pc:docMk/>
          <pc:sldMk cId="0" sldId="266"/>
        </pc:sldMkLst>
      </pc:sldChg>
      <pc:sldChg chg="modNotesTx">
        <pc:chgData name="#WU HONGRUI#" userId="6d6dba80-9c31-4da1-a8a5-69d7bf01d787" providerId="ADAL" clId="{8209165F-8CAB-45E6-80A3-74C825335B3D}" dt="2022-11-14T19:56:42.466" v="7" actId="20577"/>
        <pc:sldMkLst>
          <pc:docMk/>
          <pc:sldMk cId="0" sldId="267"/>
        </pc:sldMkLst>
      </pc:sldChg>
      <pc:sldChg chg="modNotesTx">
        <pc:chgData name="#WU HONGRUI#" userId="6d6dba80-9c31-4da1-a8a5-69d7bf01d787" providerId="ADAL" clId="{8209165F-8CAB-45E6-80A3-74C825335B3D}" dt="2022-11-14T19:56:39.062" v="6" actId="20577"/>
        <pc:sldMkLst>
          <pc:docMk/>
          <pc:sldMk cId="0" sldId="268"/>
        </pc:sldMkLst>
      </pc:sldChg>
      <pc:sldChg chg="modNotesTx">
        <pc:chgData name="#WU HONGRUI#" userId="6d6dba80-9c31-4da1-a8a5-69d7bf01d787" providerId="ADAL" clId="{8209165F-8CAB-45E6-80A3-74C825335B3D}" dt="2022-11-14T19:56:35.651" v="5" actId="20577"/>
        <pc:sldMkLst>
          <pc:docMk/>
          <pc:sldMk cId="0" sldId="269"/>
        </pc:sldMkLst>
      </pc:sldChg>
      <pc:sldChg chg="modNotesTx">
        <pc:chgData name="#WU HONGRUI#" userId="6d6dba80-9c31-4da1-a8a5-69d7bf01d787" providerId="ADAL" clId="{8209165F-8CAB-45E6-80A3-74C825335B3D}" dt="2022-11-14T19:56:31.113" v="4" actId="20577"/>
        <pc:sldMkLst>
          <pc:docMk/>
          <pc:sldMk cId="0" sldId="271"/>
        </pc:sldMkLst>
      </pc:sldChg>
      <pc:sldChg chg="modNotesTx">
        <pc:chgData name="#WU HONGRUI#" userId="6d6dba80-9c31-4da1-a8a5-69d7bf01d787" providerId="ADAL" clId="{8209165F-8CAB-45E6-80A3-74C825335B3D}" dt="2022-11-14T19:56:28.028" v="3" actId="20577"/>
        <pc:sldMkLst>
          <pc:docMk/>
          <pc:sldMk cId="0" sldId="272"/>
        </pc:sldMkLst>
      </pc:sldChg>
      <pc:sldChg chg="modNotesTx">
        <pc:chgData name="#WU HONGRUI#" userId="6d6dba80-9c31-4da1-a8a5-69d7bf01d787" providerId="ADAL" clId="{8209165F-8CAB-45E6-80A3-74C825335B3D}" dt="2022-11-14T19:56:25.025" v="2" actId="20577"/>
        <pc:sldMkLst>
          <pc:docMk/>
          <pc:sldMk cId="0" sldId="273"/>
        </pc:sldMkLst>
      </pc:sldChg>
      <pc:sldChg chg="modNotesTx">
        <pc:chgData name="#WU HONGRUI#" userId="6d6dba80-9c31-4da1-a8a5-69d7bf01d787" providerId="ADAL" clId="{8209165F-8CAB-45E6-80A3-74C825335B3D}" dt="2022-11-14T19:56:21.254" v="1" actId="20577"/>
        <pc:sldMkLst>
          <pc:docMk/>
          <pc:sldMk cId="0" sldId="274"/>
        </pc:sldMkLst>
      </pc:sldChg>
      <pc:sldChg chg="modNotesTx">
        <pc:chgData name="#WU HONGRUI#" userId="6d6dba80-9c31-4da1-a8a5-69d7bf01d787" providerId="ADAL" clId="{8209165F-8CAB-45E6-80A3-74C825335B3D}" dt="2022-11-14T19:56:17.954" v="0" actId="20577"/>
        <pc:sldMkLst>
          <pc:docMk/>
          <pc:sldMk cId="0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1883444f773_0_4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1883444f773_0_4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8c5b9605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8c5b9605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18c5b96051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18c5b96051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8c5b9605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8c5b9605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8c5b96051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8c5b96051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8c5b96051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8c5b96051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922ad5d0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1922ad5d0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88c758272b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188c758272b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88c758272b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88c758272b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188c758272b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188c758272b_0_1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1883444f773_0_4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1883444f773_0_4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1883444f77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1883444f773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883444f773_0_4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1883444f773_0_4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922ad5d0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1922ad5d04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1883444f773_0_4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1883444f773_0_4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883444f773_0_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883444f773_0_2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883444f773_0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1883444f773_0_1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188aaded5c3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188aaded5c3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88aaded5c3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188aaded5c3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88aaded5c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188aaded5c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883444f773_0_4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1883444f773_0_4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883444f773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883444f773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6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4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0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5" name="Google Shape;795;p104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04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9" name="Google Shape;799;p105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05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05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05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7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9" name="Google Shape;809;p107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0" name="Google Shape;810;p107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1" name="Google Shape;811;p107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8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4" name="Google Shape;814;p10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5" name="Google Shape;815;p108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6" name="Google Shape;816;p108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17" name="Google Shape;817;p108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08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08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08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09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0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09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25" name="Google Shape;825;p10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6" name="Google Shape;826;p109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0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0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0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0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11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4" name="Google Shape;834;p110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5" name="Google Shape;835;p110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10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7" name="Google Shape;837;p110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1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11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2" name="Google Shape;842;p111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rgbClr val="ED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11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1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6" name="Google Shape;846;p112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112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112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12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3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3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3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3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13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6" name="Google Shape;856;p11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14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11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0" name="Google Shape;860;p114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5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863" name="Google Shape;863;p11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4" name="Google Shape;864;p115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15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6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868" name="Google Shape;868;p11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9" name="Google Shape;869;p116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0" name="Google Shape;870;p116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16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16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16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16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8" name="Google Shape;878;p118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9" name="Google Shape;879;p118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18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81" name="Google Shape;881;p118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118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3" name="Google Shape;883;p118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18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85" name="Google Shape;885;p118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6" name="Google Shape;886;p118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118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88" name="Google Shape;888;p118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9" name="Google Shape;889;p118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118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91" name="Google Shape;891;p118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18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18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6" name="Google Shape;896;p119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7" name="Google Shape;897;p119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8" name="Google Shape;898;p119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899" name="Google Shape;899;p119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19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19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19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0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20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20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0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2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9" name="Google Shape;909;p120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0" name="Google Shape;910;p120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1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21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21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21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2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7" name="Google Shape;917;p12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21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9" name="Google Shape;919;p121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21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1" name="Google Shape;921;p121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22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22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22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2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7" name="Google Shape;927;p12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22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9" name="Google Shape;929;p122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22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1" name="Google Shape;931;p122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3" name="Google Shape;933;p122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3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23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23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9" name="Google Shape;939;p12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23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1" name="Google Shape;941;p123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23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3" name="Google Shape;943;p123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123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5" name="Google Shape;945;p123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8" name="Google Shape;948;p12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24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0" name="Google Shape;950;p124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124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2" name="Google Shape;952;p124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124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4" name="Google Shape;954;p124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124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6" name="Google Shape;956;p124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124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24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24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24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rgbClr val="999999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rgbClr val="DD8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3" name="Google Shape;963;p12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125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5" name="Google Shape;965;p125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125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7" name="Google Shape;967;p125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125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9" name="Google Shape;969;p125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125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1" name="Google Shape;971;p125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125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3" name="Google Shape;973;p125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125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25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25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25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2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0" name="Google Shape;980;p126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81" name="Google Shape;981;p126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2" name="Google Shape;982;p126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83" name="Google Shape;983;p126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4" name="Google Shape;984;p126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85" name="Google Shape;985;p126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6" name="Google Shape;986;p126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26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26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7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27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27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27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2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5" name="Google Shape;995;p127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127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9" name="Google Shape;999;p128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128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128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28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28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29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29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29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2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9" name="Google Shape;1009;p129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129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0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30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30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30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7" name="Google Shape;1017;p13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130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31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131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131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31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32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3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8" name="Google Shape;1028;p13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132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2" name="Google Shape;1032;p13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133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33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33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34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34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34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34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3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2" name="Google Shape;1042;p134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134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134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35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3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8" name="Google Shape;1048;p135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135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3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2" name="Google Shape;1052;p136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36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36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136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8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2" name="Google Shape;1062;p138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3" name="Google Shape;1063;p138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4" name="Google Shape;1064;p138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9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7" name="Google Shape;1067;p1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8" name="Google Shape;1068;p139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9" name="Google Shape;1069;p139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070" name="Google Shape;1070;p139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39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39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39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0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4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140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78" name="Google Shape;1078;p14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9" name="Google Shape;1079;p140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41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41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41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41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4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4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7" name="Google Shape;1087;p141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8" name="Google Shape;1088;p141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141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0" name="Google Shape;1090;p141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42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4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5" name="Google Shape;1095;p142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42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9" name="Google Shape;1099;p143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143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1" name="Google Shape;1101;p143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143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44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44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44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44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44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9" name="Google Shape;1109;p1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5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14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3" name="Google Shape;1113;p145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46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1116" name="Google Shape;1116;p14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7" name="Google Shape;1117;p146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46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47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21" name="Google Shape;1121;p14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2" name="Google Shape;1122;p147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3" name="Google Shape;1123;p147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147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47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47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47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1" name="Google Shape;1131;p149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2" name="Google Shape;1132;p149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149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34" name="Google Shape;1134;p149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149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6" name="Google Shape;1136;p149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149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38" name="Google Shape;1138;p149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9" name="Google Shape;1139;p149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149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1" name="Google Shape;1141;p149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2" name="Google Shape;1142;p149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149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144" name="Google Shape;1144;p149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149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149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9" name="Google Shape;1149;p150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0" name="Google Shape;1150;p150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1" name="Google Shape;1151;p150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152" name="Google Shape;1152;p150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150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150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50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51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51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51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51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5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2" name="Google Shape;1162;p151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63" name="Google Shape;1163;p151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52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52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52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52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5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0" name="Google Shape;1170;p15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152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2" name="Google Shape;1172;p152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3" name="Google Shape;1173;p152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4" name="Google Shape;1174;p152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53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153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5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0" name="Google Shape;1180;p15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153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2" name="Google Shape;1182;p153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153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4" name="Google Shape;1184;p153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5" name="Google Shape;1185;p153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6" name="Google Shape;1186;p153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4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154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54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15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2" name="Google Shape;1192;p15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154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4" name="Google Shape;1194;p154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154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6" name="Google Shape;1196;p154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154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8" name="Google Shape;1198;p154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5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1" name="Google Shape;1201;p15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155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3" name="Google Shape;1203;p155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4" name="Google Shape;1204;p155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5" name="Google Shape;1205;p155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155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7" name="Google Shape;1207;p155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155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9" name="Google Shape;1209;p155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155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55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55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55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6" name="Google Shape;1216;p15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156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8" name="Google Shape;1218;p156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56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0" name="Google Shape;1220;p156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56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2" name="Google Shape;1222;p156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156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4" name="Google Shape;1224;p156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156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6" name="Google Shape;1226;p156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156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8" name="Google Shape;1228;p156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156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156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5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3" name="Google Shape;1233;p157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34" name="Google Shape;1234;p157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5" name="Google Shape;1235;p157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36" name="Google Shape;1236;p157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7" name="Google Shape;1237;p157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38" name="Google Shape;1238;p157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9" name="Google Shape;1239;p157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157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157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58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158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158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158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5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8" name="Google Shape;1248;p158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158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5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2" name="Google Shape;1252;p159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59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159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159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59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60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60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60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16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2" name="Google Shape;1262;p160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160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61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61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61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161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6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0" name="Google Shape;1270;p16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61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62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162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62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162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6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63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16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1" name="Google Shape;1281;p16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163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6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5" name="Google Shape;1285;p164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164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164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rgbClr val="ED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65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65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165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165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6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4" name="Google Shape;1294;p165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165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165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66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6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0" name="Google Shape;1300;p166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166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4" name="Google Shape;1304;p167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67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67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67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69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4" name="Google Shape;1314;p169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5" name="Google Shape;1315;p169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6" name="Google Shape;1316;p169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70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9" name="Google Shape;1319;p17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0" name="Google Shape;1320;p170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1" name="Google Shape;1321;p170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322" name="Google Shape;1322;p170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170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170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70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71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17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171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0" name="Google Shape;1330;p17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1" name="Google Shape;1331;p171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72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2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72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72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17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17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9" name="Google Shape;1339;p172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0" name="Google Shape;1340;p172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172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42" name="Google Shape;1342;p172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73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17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17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7" name="Google Shape;1347;p173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173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7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1" name="Google Shape;1351;p174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174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3" name="Google Shape;1353;p174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174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75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175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175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75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75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61" name="Google Shape;1361;p17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76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17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5" name="Google Shape;1365;p176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77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1368" name="Google Shape;1368;p17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9" name="Google Shape;1369;p177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177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78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73" name="Google Shape;1373;p17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4" name="Google Shape;1374;p178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5" name="Google Shape;1375;p178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178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8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178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78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8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3" name="Google Shape;1383;p180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4" name="Google Shape;1384;p180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180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86" name="Google Shape;1386;p180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180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8" name="Google Shape;1388;p180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9" name="Google Shape;1389;p180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90" name="Google Shape;1390;p180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1" name="Google Shape;1391;p180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180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93" name="Google Shape;1393;p180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4" name="Google Shape;1394;p180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180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96" name="Google Shape;1396;p180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180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80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8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1" name="Google Shape;1401;p181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2" name="Google Shape;1402;p181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3" name="Google Shape;1403;p181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04" name="Google Shape;1404;p181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81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81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81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82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182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182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82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8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4" name="Google Shape;1414;p182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15" name="Google Shape;1415;p182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83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183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183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183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18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2" name="Google Shape;1422;p18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p183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4" name="Google Shape;1424;p183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183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6" name="Google Shape;1426;p183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84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184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184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18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2" name="Google Shape;1432;p18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184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4" name="Google Shape;1434;p184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184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6" name="Google Shape;1436;p184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184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8" name="Google Shape;1438;p184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85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185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185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8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4" name="Google Shape;1444;p18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185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6" name="Google Shape;1446;p185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7" name="Google Shape;1447;p185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8" name="Google Shape;1448;p185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185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0" name="Google Shape;1450;p185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8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3" name="Google Shape;1453;p18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4" name="Google Shape;1454;p186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5" name="Google Shape;1455;p186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186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7" name="Google Shape;1457;p186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186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9" name="Google Shape;1459;p186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0" name="Google Shape;1460;p186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1" name="Google Shape;1461;p186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186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86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86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86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8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8" name="Google Shape;1468;p18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9" name="Google Shape;1469;p187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0" name="Google Shape;1470;p187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187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2" name="Google Shape;1472;p187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187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4" name="Google Shape;1474;p187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5" name="Google Shape;1475;p187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6" name="Google Shape;1476;p187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187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78" name="Google Shape;1478;p187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187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0" name="Google Shape;1480;p187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187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87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8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5" name="Google Shape;1485;p188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86" name="Google Shape;1486;p188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7" name="Google Shape;1487;p188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88" name="Google Shape;1488;p188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9" name="Google Shape;1489;p188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90" name="Google Shape;1490;p188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1" name="Google Shape;1491;p188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188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188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89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189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189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189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18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0" name="Google Shape;1500;p189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89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9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4" name="Google Shape;1504;p190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190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6" name="Google Shape;1506;p190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0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190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91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1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191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9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4" name="Google Shape;1514;p191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191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92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92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92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92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9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2" name="Google Shape;1522;p19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192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93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193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193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93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19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94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9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3" name="Google Shape;1533;p194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9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6" name="Google Shape;1536;p195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195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195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rgbClr val="ED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96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96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196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196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9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5" name="Google Shape;1545;p196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196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196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97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19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1" name="Google Shape;1551;p197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97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9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5" name="Google Shape;1555;p198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198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98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98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2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6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7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8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9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2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28" name="Google Shape;228;p33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0" name="Google Shape;230;p33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3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0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1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2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43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3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9" name="Google Shape;309;p45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0" name="Google Shape;310;p45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46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17" name="Google Shape;317;p46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6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rgbClr val="ED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6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6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8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8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2" name="Google Shape;342;p49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9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0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1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1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6" name="Google Shape;356;p5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363" name="Google Shape;363;p5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4" name="Google Shape;364;p53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3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54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4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rgbClr val="ED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4"/>
          <p:cNvSpPr/>
          <p:nvPr/>
        </p:nvSpPr>
        <p:spPr>
          <a:xfrm>
            <a:off x="-962275" y="-341499"/>
            <a:ext cx="1940400" cy="1907100"/>
          </a:xfrm>
          <a:prstGeom prst="ellipse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4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rgbClr val="ED96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54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" name="Google Shape;377;p56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6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79" name="Google Shape;379;p56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83" name="Google Shape;383;p56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86" name="Google Shape;386;p56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89" name="Google Shape;389;p56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6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6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4" name="Google Shape;394;p57"/>
          <p:cNvSpPr txBox="1">
            <a:spLocks noGrp="1"/>
          </p:cNvSpPr>
          <p:nvPr>
            <p:ph type="title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5" name="Google Shape;395;p57"/>
          <p:cNvSpPr txBox="1">
            <a:spLocks noGrp="1"/>
          </p:cNvSpPr>
          <p:nvPr>
            <p:ph type="subTitle" idx="1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6" name="Google Shape;396;p57"/>
          <p:cNvSpPr txBox="1">
            <a:spLocks noGrp="1"/>
          </p:cNvSpPr>
          <p:nvPr>
            <p:ph type="title" idx="2" hasCustomPrompt="1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97" name="Google Shape;397;p57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7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7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7"/>
          <p:cNvSpPr/>
          <p:nvPr/>
        </p:nvSpPr>
        <p:spPr>
          <a:xfrm>
            <a:off x="333975" y="43874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8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8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58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5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9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9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9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59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7" name="Google Shape;417;p59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9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9" name="Google Shape;419;p59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0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0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60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0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1" name="Google Shape;431;p60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1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1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7" name="Google Shape;437;p6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61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9" name="Google Shape;439;p61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61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1" name="Google Shape;441;p61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61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6" name="Google Shape;446;p6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62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62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2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62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62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62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4" name="Google Shape;454;p62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62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2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2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2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6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63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3" name="Google Shape;463;p63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5" name="Google Shape;465;p63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63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7" name="Google Shape;467;p63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3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9" name="Google Shape;469;p63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63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1" name="Google Shape;471;p63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63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3" name="Google Shape;473;p63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63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3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8" name="Google Shape;478;p64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79" name="Google Shape;479;p64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64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81" name="Google Shape;481;p64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2" name="Google Shape;482;p64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83" name="Google Shape;483;p64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64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64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4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5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5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5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6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65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65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7" name="Google Shape;497;p66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66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66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6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6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7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7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p67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7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8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68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68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5" name="Google Shape;515;p6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8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69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69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9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6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6" name="Google Shape;526;p7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70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0" name="Google Shape;530;p7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71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1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71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72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2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2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7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0" name="Google Shape;540;p72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72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2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8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3"/>
          <p:cNvSpPr/>
          <p:nvPr/>
        </p:nvSpPr>
        <p:spPr>
          <a:xfrm>
            <a:off x="7237325" y="3428201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6" name="Google Shape;546;p73"/>
          <p:cNvSpPr/>
          <p:nvPr/>
        </p:nvSpPr>
        <p:spPr>
          <a:xfrm>
            <a:off x="6490375" y="-7827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73"/>
          <p:cNvSpPr/>
          <p:nvPr/>
        </p:nvSpPr>
        <p:spPr>
          <a:xfrm>
            <a:off x="-593400" y="10733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7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0" name="Google Shape;550;p74"/>
          <p:cNvSpPr/>
          <p:nvPr/>
        </p:nvSpPr>
        <p:spPr>
          <a:xfrm>
            <a:off x="355675" y="-983375"/>
            <a:ext cx="1239900" cy="1239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4"/>
          <p:cNvSpPr/>
          <p:nvPr/>
        </p:nvSpPr>
        <p:spPr>
          <a:xfrm>
            <a:off x="-1098075" y="3794976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74"/>
          <p:cNvSpPr/>
          <p:nvPr/>
        </p:nvSpPr>
        <p:spPr>
          <a:xfrm>
            <a:off x="8472450" y="1546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74"/>
          <p:cNvSpPr/>
          <p:nvPr/>
        </p:nvSpPr>
        <p:spPr>
          <a:xfrm>
            <a:off x="6983075" y="48277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0" name="Google Shape;560;p76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1" name="Google Shape;561;p76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2" name="Google Shape;562;p76"/>
          <p:cNvSpPr/>
          <p:nvPr/>
        </p:nvSpPr>
        <p:spPr>
          <a:xfrm>
            <a:off x="-651375" y="43358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5" name="Google Shape;565;p7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6" name="Google Shape;566;p77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7" name="Google Shape;567;p77"/>
          <p:cNvSpPr txBox="1">
            <a:spLocks noGrp="1"/>
          </p:cNvSpPr>
          <p:nvPr>
            <p:ph type="title" idx="2" hasCustomPrompt="1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568" name="Google Shape;568;p77"/>
          <p:cNvSpPr/>
          <p:nvPr/>
        </p:nvSpPr>
        <p:spPr>
          <a:xfrm>
            <a:off x="7341750" y="-1231475"/>
            <a:ext cx="2810100" cy="2810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7"/>
          <p:cNvSpPr/>
          <p:nvPr/>
        </p:nvSpPr>
        <p:spPr>
          <a:xfrm>
            <a:off x="-676425" y="4133600"/>
            <a:ext cx="1717800" cy="171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7"/>
          <p:cNvSpPr/>
          <p:nvPr/>
        </p:nvSpPr>
        <p:spPr>
          <a:xfrm>
            <a:off x="7867925" y="-461425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7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8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7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78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Barlow Semi Condensed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76" name="Google Shape;576;p7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7" name="Google Shape;577;p78"/>
          <p:cNvSpPr/>
          <p:nvPr/>
        </p:nvSpPr>
        <p:spPr>
          <a:xfrm>
            <a:off x="723180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/>
          <p:nvPr/>
        </p:nvSpPr>
        <p:spPr>
          <a:xfrm>
            <a:off x="7513950" y="-7754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79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79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9"/>
          <p:cNvSpPr/>
          <p:nvPr/>
        </p:nvSpPr>
        <p:spPr>
          <a:xfrm>
            <a:off x="292225" y="4370750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7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7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5" name="Google Shape;585;p79"/>
          <p:cNvSpPr txBox="1">
            <a:spLocks noGrp="1"/>
          </p:cNvSpPr>
          <p:nvPr>
            <p:ph type="title" idx="2"/>
          </p:nvPr>
        </p:nvSpPr>
        <p:spPr>
          <a:xfrm>
            <a:off x="138678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6" name="Google Shape;586;p79"/>
          <p:cNvSpPr txBox="1">
            <a:spLocks noGrp="1"/>
          </p:cNvSpPr>
          <p:nvPr>
            <p:ph type="subTitle" idx="1"/>
          </p:nvPr>
        </p:nvSpPr>
        <p:spPr>
          <a:xfrm>
            <a:off x="138677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9"/>
          <p:cNvSpPr txBox="1">
            <a:spLocks noGrp="1"/>
          </p:cNvSpPr>
          <p:nvPr>
            <p:ph type="title" idx="3"/>
          </p:nvPr>
        </p:nvSpPr>
        <p:spPr>
          <a:xfrm>
            <a:off x="4920332" y="2749250"/>
            <a:ext cx="29640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8" name="Google Shape;588;p79"/>
          <p:cNvSpPr txBox="1">
            <a:spLocks noGrp="1"/>
          </p:cNvSpPr>
          <p:nvPr>
            <p:ph type="subTitle" idx="4"/>
          </p:nvPr>
        </p:nvSpPr>
        <p:spPr>
          <a:xfrm>
            <a:off x="4920325" y="3206750"/>
            <a:ext cx="2964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0"/>
          <p:cNvSpPr/>
          <p:nvPr/>
        </p:nvSpPr>
        <p:spPr>
          <a:xfrm>
            <a:off x="6455175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8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8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3" name="Google Shape;593;p80"/>
          <p:cNvSpPr/>
          <p:nvPr/>
        </p:nvSpPr>
        <p:spPr>
          <a:xfrm>
            <a:off x="-920725" y="3156025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80"/>
          <p:cNvSpPr/>
          <p:nvPr/>
        </p:nvSpPr>
        <p:spPr>
          <a:xfrm>
            <a:off x="5710250" y="4742899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7" name="Google Shape;597;p81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81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81"/>
          <p:cNvSpPr/>
          <p:nvPr/>
        </p:nvSpPr>
        <p:spPr>
          <a:xfrm>
            <a:off x="1060650" y="-783600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81"/>
          <p:cNvSpPr/>
          <p:nvPr/>
        </p:nvSpPr>
        <p:spPr>
          <a:xfrm>
            <a:off x="3544650" y="4231426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2"/>
          <p:cNvSpPr/>
          <p:nvPr/>
        </p:nvSpPr>
        <p:spPr>
          <a:xfrm>
            <a:off x="7273125" y="-7753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82"/>
          <p:cNvSpPr/>
          <p:nvPr/>
        </p:nvSpPr>
        <p:spPr>
          <a:xfrm>
            <a:off x="-450975" y="41202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82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82"/>
          <p:cNvSpPr/>
          <p:nvPr/>
        </p:nvSpPr>
        <p:spPr>
          <a:xfrm>
            <a:off x="-858599" y="-991252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82"/>
          <p:cNvSpPr txBox="1">
            <a:spLocks noGrp="1"/>
          </p:cNvSpPr>
          <p:nvPr>
            <p:ph type="title"/>
          </p:nvPr>
        </p:nvSpPr>
        <p:spPr>
          <a:xfrm>
            <a:off x="1388100" y="1530999"/>
            <a:ext cx="6367800" cy="22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7" name="Google Shape;607;p8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3"/>
          <p:cNvSpPr txBox="1">
            <a:spLocks noGrp="1"/>
          </p:cNvSpPr>
          <p:nvPr>
            <p:ph type="subTitle" idx="1"/>
          </p:nvPr>
        </p:nvSpPr>
        <p:spPr>
          <a:xfrm>
            <a:off x="2275813" y="2350825"/>
            <a:ext cx="4711500" cy="11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8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1" name="Google Shape;611;p83"/>
          <p:cNvSpPr txBox="1">
            <a:spLocks noGrp="1"/>
          </p:cNvSpPr>
          <p:nvPr>
            <p:ph type="title"/>
          </p:nvPr>
        </p:nvSpPr>
        <p:spPr>
          <a:xfrm>
            <a:off x="2275813" y="1635263"/>
            <a:ext cx="47115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>
            <a:spLocks noGrp="1"/>
          </p:cNvSpPr>
          <p:nvPr>
            <p:ph type="body" idx="1"/>
          </p:nvPr>
        </p:nvSpPr>
        <p:spPr>
          <a:xfrm>
            <a:off x="714000" y="3982308"/>
            <a:ext cx="7713300" cy="605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  <p:sp>
        <p:nvSpPr>
          <p:cNvPr id="614" name="Google Shape;614;p8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5" name="Google Shape;615;p84"/>
          <p:cNvSpPr/>
          <p:nvPr/>
        </p:nvSpPr>
        <p:spPr>
          <a:xfrm>
            <a:off x="8302075" y="406613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84"/>
          <p:cNvSpPr/>
          <p:nvPr/>
        </p:nvSpPr>
        <p:spPr>
          <a:xfrm>
            <a:off x="-390525" y="-542375"/>
            <a:ext cx="1431900" cy="143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5"/>
          <p:cNvSpPr txBox="1">
            <a:spLocks noGrp="1"/>
          </p:cNvSpPr>
          <p:nvPr>
            <p:ph type="title" hasCustomPrompt="1"/>
          </p:nvPr>
        </p:nvSpPr>
        <p:spPr>
          <a:xfrm>
            <a:off x="958950" y="1668045"/>
            <a:ext cx="72261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19" name="Google Shape;619;p8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0" name="Google Shape;620;p85"/>
          <p:cNvSpPr txBox="1">
            <a:spLocks noGrp="1"/>
          </p:cNvSpPr>
          <p:nvPr>
            <p:ph type="subTitle" idx="1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1" name="Google Shape;621;p85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85"/>
          <p:cNvSpPr/>
          <p:nvPr/>
        </p:nvSpPr>
        <p:spPr>
          <a:xfrm>
            <a:off x="5523250" y="445567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85"/>
          <p:cNvSpPr/>
          <p:nvPr/>
        </p:nvSpPr>
        <p:spPr>
          <a:xfrm>
            <a:off x="149850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5"/>
          <p:cNvSpPr/>
          <p:nvPr/>
        </p:nvSpPr>
        <p:spPr>
          <a:xfrm>
            <a:off x="-325750" y="4039825"/>
            <a:ext cx="1557000" cy="155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5"/>
          <p:cNvSpPr/>
          <p:nvPr/>
        </p:nvSpPr>
        <p:spPr>
          <a:xfrm>
            <a:off x="4068525" y="-93715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9" name="Google Shape;629;p87"/>
          <p:cNvSpPr txBox="1">
            <a:spLocks noGrp="1"/>
          </p:cNvSpPr>
          <p:nvPr>
            <p:ph type="title"/>
          </p:nvPr>
        </p:nvSpPr>
        <p:spPr>
          <a:xfrm>
            <a:off x="71400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0" name="Google Shape;630;p87"/>
          <p:cNvSpPr txBox="1">
            <a:spLocks noGrp="1"/>
          </p:cNvSpPr>
          <p:nvPr>
            <p:ph type="subTitle" idx="1"/>
          </p:nvPr>
        </p:nvSpPr>
        <p:spPr>
          <a:xfrm>
            <a:off x="71400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87"/>
          <p:cNvSpPr txBox="1">
            <a:spLocks noGrp="1"/>
          </p:cNvSpPr>
          <p:nvPr>
            <p:ph type="title" idx="2" hasCustomPrompt="1"/>
          </p:nvPr>
        </p:nvSpPr>
        <p:spPr>
          <a:xfrm>
            <a:off x="819723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2" name="Google Shape;632;p87"/>
          <p:cNvSpPr txBox="1">
            <a:spLocks noGrp="1"/>
          </p:cNvSpPr>
          <p:nvPr>
            <p:ph type="title" idx="3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87"/>
          <p:cNvSpPr txBox="1">
            <a:spLocks noGrp="1"/>
          </p:cNvSpPr>
          <p:nvPr>
            <p:ph type="title" idx="4"/>
          </p:nvPr>
        </p:nvSpPr>
        <p:spPr>
          <a:xfrm>
            <a:off x="268357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4" name="Google Shape;634;p87"/>
          <p:cNvSpPr txBox="1">
            <a:spLocks noGrp="1"/>
          </p:cNvSpPr>
          <p:nvPr>
            <p:ph type="subTitle" idx="5"/>
          </p:nvPr>
        </p:nvSpPr>
        <p:spPr>
          <a:xfrm>
            <a:off x="268357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87"/>
          <p:cNvSpPr txBox="1">
            <a:spLocks noGrp="1"/>
          </p:cNvSpPr>
          <p:nvPr>
            <p:ph type="title" idx="6" hasCustomPrompt="1"/>
          </p:nvPr>
        </p:nvSpPr>
        <p:spPr>
          <a:xfrm>
            <a:off x="2787792" y="1974435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6" name="Google Shape;636;p87"/>
          <p:cNvSpPr txBox="1">
            <a:spLocks noGrp="1"/>
          </p:cNvSpPr>
          <p:nvPr>
            <p:ph type="title" idx="7"/>
          </p:nvPr>
        </p:nvSpPr>
        <p:spPr>
          <a:xfrm>
            <a:off x="4653150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7" name="Google Shape;637;p87"/>
          <p:cNvSpPr txBox="1">
            <a:spLocks noGrp="1"/>
          </p:cNvSpPr>
          <p:nvPr>
            <p:ph type="subTitle" idx="8"/>
          </p:nvPr>
        </p:nvSpPr>
        <p:spPr>
          <a:xfrm>
            <a:off x="4653150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87"/>
          <p:cNvSpPr txBox="1">
            <a:spLocks noGrp="1"/>
          </p:cNvSpPr>
          <p:nvPr>
            <p:ph type="title" idx="9" hasCustomPrompt="1"/>
          </p:nvPr>
        </p:nvSpPr>
        <p:spPr>
          <a:xfrm>
            <a:off x="4756709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9" name="Google Shape;639;p87"/>
          <p:cNvSpPr txBox="1">
            <a:spLocks noGrp="1"/>
          </p:cNvSpPr>
          <p:nvPr>
            <p:ph type="title" idx="13"/>
          </p:nvPr>
        </p:nvSpPr>
        <p:spPr>
          <a:xfrm>
            <a:off x="6622725" y="2688931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0" name="Google Shape;640;p87"/>
          <p:cNvSpPr txBox="1">
            <a:spLocks noGrp="1"/>
          </p:cNvSpPr>
          <p:nvPr>
            <p:ph type="subTitle" idx="14"/>
          </p:nvPr>
        </p:nvSpPr>
        <p:spPr>
          <a:xfrm>
            <a:off x="6622725" y="3330854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87"/>
          <p:cNvSpPr txBox="1">
            <a:spLocks noGrp="1"/>
          </p:cNvSpPr>
          <p:nvPr>
            <p:ph type="title" idx="15" hasCustomPrompt="1"/>
          </p:nvPr>
        </p:nvSpPr>
        <p:spPr>
          <a:xfrm>
            <a:off x="6731004" y="1974285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1">
                <a:solidFill>
                  <a:schemeClr val="accen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2" name="Google Shape;642;p87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7"/>
          <p:cNvSpPr/>
          <p:nvPr/>
        </p:nvSpPr>
        <p:spPr>
          <a:xfrm>
            <a:off x="-435400" y="-417600"/>
            <a:ext cx="1065900" cy="106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87"/>
          <p:cNvSpPr/>
          <p:nvPr/>
        </p:nvSpPr>
        <p:spPr>
          <a:xfrm>
            <a:off x="-854175" y="4150275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7" name="Google Shape;647;p88"/>
          <p:cNvSpPr/>
          <p:nvPr/>
        </p:nvSpPr>
        <p:spPr>
          <a:xfrm>
            <a:off x="-639575" y="428074"/>
            <a:ext cx="1617600" cy="1617600"/>
          </a:xfrm>
          <a:prstGeom prst="ellipse">
            <a:avLst/>
          </a:prstGeom>
          <a:noFill/>
          <a:ln w="19050" cap="flat" cmpd="sng">
            <a:solidFill>
              <a:srgbClr val="ED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88"/>
          <p:cNvSpPr/>
          <p:nvPr/>
        </p:nvSpPr>
        <p:spPr>
          <a:xfrm>
            <a:off x="6965250" y="-667775"/>
            <a:ext cx="1507200" cy="15072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88"/>
          <p:cNvSpPr/>
          <p:nvPr/>
        </p:nvSpPr>
        <p:spPr>
          <a:xfrm>
            <a:off x="8550650" y="2534599"/>
            <a:ext cx="1128300" cy="1128300"/>
          </a:xfrm>
          <a:prstGeom prst="ellipse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9"/>
          <p:cNvSpPr/>
          <p:nvPr/>
        </p:nvSpPr>
        <p:spPr>
          <a:xfrm>
            <a:off x="-346750" y="-368850"/>
            <a:ext cx="1507200" cy="150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89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89"/>
          <p:cNvSpPr/>
          <p:nvPr/>
        </p:nvSpPr>
        <p:spPr>
          <a:xfrm>
            <a:off x="7261025" y="-569250"/>
            <a:ext cx="2475900" cy="24759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89"/>
          <p:cNvSpPr/>
          <p:nvPr/>
        </p:nvSpPr>
        <p:spPr>
          <a:xfrm>
            <a:off x="334025" y="43590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8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6" name="Google Shape;656;p89"/>
          <p:cNvSpPr txBox="1">
            <a:spLocks noGrp="1"/>
          </p:cNvSpPr>
          <p:nvPr>
            <p:ph type="title"/>
          </p:nvPr>
        </p:nvSpPr>
        <p:spPr>
          <a:xfrm>
            <a:off x="2348625" y="3341925"/>
            <a:ext cx="4446900" cy="4575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7" name="Google Shape;657;p89"/>
          <p:cNvSpPr txBox="1">
            <a:spLocks noGrp="1"/>
          </p:cNvSpPr>
          <p:nvPr>
            <p:ph type="subTitle" idx="1"/>
          </p:nvPr>
        </p:nvSpPr>
        <p:spPr>
          <a:xfrm>
            <a:off x="2348625" y="1314553"/>
            <a:ext cx="4446900" cy="18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6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0"/>
          <p:cNvSpPr/>
          <p:nvPr/>
        </p:nvSpPr>
        <p:spPr>
          <a:xfrm>
            <a:off x="8265500" y="-54157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90"/>
          <p:cNvSpPr/>
          <p:nvPr/>
        </p:nvSpPr>
        <p:spPr>
          <a:xfrm>
            <a:off x="7775226" y="4075123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90"/>
          <p:cNvSpPr/>
          <p:nvPr/>
        </p:nvSpPr>
        <p:spPr>
          <a:xfrm>
            <a:off x="1026650" y="-7389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0"/>
          <p:cNvSpPr/>
          <p:nvPr/>
        </p:nvSpPr>
        <p:spPr>
          <a:xfrm>
            <a:off x="2238925" y="441997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9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4" name="Google Shape;664;p90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385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90"/>
          <p:cNvSpPr txBox="1">
            <a:spLocks noGrp="1"/>
          </p:cNvSpPr>
          <p:nvPr>
            <p:ph type="title" idx="2"/>
          </p:nvPr>
        </p:nvSpPr>
        <p:spPr>
          <a:xfrm>
            <a:off x="1843028" y="1660198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6" name="Google Shape;666;p90"/>
          <p:cNvSpPr txBox="1">
            <a:spLocks noGrp="1"/>
          </p:cNvSpPr>
          <p:nvPr>
            <p:ph type="subTitle" idx="1"/>
          </p:nvPr>
        </p:nvSpPr>
        <p:spPr>
          <a:xfrm>
            <a:off x="1843021" y="2117699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90"/>
          <p:cNvSpPr txBox="1">
            <a:spLocks noGrp="1"/>
          </p:cNvSpPr>
          <p:nvPr>
            <p:ph type="title" idx="3"/>
          </p:nvPr>
        </p:nvSpPr>
        <p:spPr>
          <a:xfrm>
            <a:off x="1843028" y="2989293"/>
            <a:ext cx="27663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8" name="Google Shape;668;p90"/>
          <p:cNvSpPr txBox="1">
            <a:spLocks noGrp="1"/>
          </p:cNvSpPr>
          <p:nvPr>
            <p:ph type="subTitle" idx="4"/>
          </p:nvPr>
        </p:nvSpPr>
        <p:spPr>
          <a:xfrm>
            <a:off x="1843021" y="3446794"/>
            <a:ext cx="27663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3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1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91"/>
          <p:cNvSpPr/>
          <p:nvPr/>
        </p:nvSpPr>
        <p:spPr>
          <a:xfrm>
            <a:off x="2417925" y="4375800"/>
            <a:ext cx="1431900" cy="143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91"/>
          <p:cNvSpPr/>
          <p:nvPr/>
        </p:nvSpPr>
        <p:spPr>
          <a:xfrm>
            <a:off x="-765325" y="-1092124"/>
            <a:ext cx="1799700" cy="17997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9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4" name="Google Shape;674;p9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91"/>
          <p:cNvSpPr txBox="1">
            <a:spLocks noGrp="1"/>
          </p:cNvSpPr>
          <p:nvPr>
            <p:ph type="title" idx="2"/>
          </p:nvPr>
        </p:nvSpPr>
        <p:spPr>
          <a:xfrm>
            <a:off x="784426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6" name="Google Shape;676;p91"/>
          <p:cNvSpPr txBox="1">
            <a:spLocks noGrp="1"/>
          </p:cNvSpPr>
          <p:nvPr>
            <p:ph type="subTitle" idx="1"/>
          </p:nvPr>
        </p:nvSpPr>
        <p:spPr>
          <a:xfrm>
            <a:off x="784426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91"/>
          <p:cNvSpPr txBox="1">
            <a:spLocks noGrp="1"/>
          </p:cNvSpPr>
          <p:nvPr>
            <p:ph type="title" idx="3"/>
          </p:nvPr>
        </p:nvSpPr>
        <p:spPr>
          <a:xfrm>
            <a:off x="3474600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8" name="Google Shape;678;p91"/>
          <p:cNvSpPr txBox="1">
            <a:spLocks noGrp="1"/>
          </p:cNvSpPr>
          <p:nvPr>
            <p:ph type="subTitle" idx="4"/>
          </p:nvPr>
        </p:nvSpPr>
        <p:spPr>
          <a:xfrm>
            <a:off x="3474600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91"/>
          <p:cNvSpPr txBox="1">
            <a:spLocks noGrp="1"/>
          </p:cNvSpPr>
          <p:nvPr>
            <p:ph type="title" idx="5"/>
          </p:nvPr>
        </p:nvSpPr>
        <p:spPr>
          <a:xfrm>
            <a:off x="6164774" y="3207498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0" name="Google Shape;680;p91"/>
          <p:cNvSpPr txBox="1">
            <a:spLocks noGrp="1"/>
          </p:cNvSpPr>
          <p:nvPr>
            <p:ph type="subTitle" idx="6"/>
          </p:nvPr>
        </p:nvSpPr>
        <p:spPr>
          <a:xfrm>
            <a:off x="6164774" y="3681704"/>
            <a:ext cx="21948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8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/>
          <p:nvPr/>
        </p:nvSpPr>
        <p:spPr>
          <a:xfrm>
            <a:off x="6818375" y="-817150"/>
            <a:ext cx="1507200" cy="150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2"/>
          <p:cNvSpPr/>
          <p:nvPr/>
        </p:nvSpPr>
        <p:spPr>
          <a:xfrm>
            <a:off x="-217125" y="4455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2"/>
          <p:cNvSpPr/>
          <p:nvPr/>
        </p:nvSpPr>
        <p:spPr>
          <a:xfrm>
            <a:off x="4881425" y="4455225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6" name="Google Shape;686;p9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92"/>
          <p:cNvSpPr txBox="1">
            <a:spLocks noGrp="1"/>
          </p:cNvSpPr>
          <p:nvPr>
            <p:ph type="title" idx="2"/>
          </p:nvPr>
        </p:nvSpPr>
        <p:spPr>
          <a:xfrm>
            <a:off x="780806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8" name="Google Shape;688;p92"/>
          <p:cNvSpPr txBox="1">
            <a:spLocks noGrp="1"/>
          </p:cNvSpPr>
          <p:nvPr>
            <p:ph type="subTitle" idx="1"/>
          </p:nvPr>
        </p:nvSpPr>
        <p:spPr>
          <a:xfrm>
            <a:off x="78080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92"/>
          <p:cNvSpPr txBox="1">
            <a:spLocks noGrp="1"/>
          </p:cNvSpPr>
          <p:nvPr>
            <p:ph type="title" idx="3"/>
          </p:nvPr>
        </p:nvSpPr>
        <p:spPr>
          <a:xfrm>
            <a:off x="3470978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0" name="Google Shape;690;p92"/>
          <p:cNvSpPr txBox="1">
            <a:spLocks noGrp="1"/>
          </p:cNvSpPr>
          <p:nvPr>
            <p:ph type="subTitle" idx="4"/>
          </p:nvPr>
        </p:nvSpPr>
        <p:spPr>
          <a:xfrm>
            <a:off x="3470977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92"/>
          <p:cNvSpPr txBox="1">
            <a:spLocks noGrp="1"/>
          </p:cNvSpPr>
          <p:nvPr>
            <p:ph type="title" idx="5"/>
          </p:nvPr>
        </p:nvSpPr>
        <p:spPr>
          <a:xfrm>
            <a:off x="6161153" y="2803534"/>
            <a:ext cx="21948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2" name="Google Shape;692;p92"/>
          <p:cNvSpPr txBox="1">
            <a:spLocks noGrp="1"/>
          </p:cNvSpPr>
          <p:nvPr>
            <p:ph type="subTitle" idx="6"/>
          </p:nvPr>
        </p:nvSpPr>
        <p:spPr>
          <a:xfrm>
            <a:off x="6161150" y="3277735"/>
            <a:ext cx="21948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5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5" name="Google Shape;695;p9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93"/>
          <p:cNvSpPr txBox="1">
            <a:spLocks noGrp="1"/>
          </p:cNvSpPr>
          <p:nvPr>
            <p:ph type="title" idx="2"/>
          </p:nvPr>
        </p:nvSpPr>
        <p:spPr>
          <a:xfrm>
            <a:off x="2253661" y="15499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7" name="Google Shape;697;p93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93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9" name="Google Shape;699;p93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93"/>
          <p:cNvSpPr txBox="1">
            <a:spLocks noGrp="1"/>
          </p:cNvSpPr>
          <p:nvPr>
            <p:ph type="title" idx="5"/>
          </p:nvPr>
        </p:nvSpPr>
        <p:spPr>
          <a:xfrm>
            <a:off x="2253661" y="3144250"/>
            <a:ext cx="2000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1" name="Google Shape;701;p93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93"/>
          <p:cNvSpPr txBox="1">
            <a:spLocks noGrp="1"/>
          </p:cNvSpPr>
          <p:nvPr>
            <p:ph type="title" idx="7"/>
          </p:nvPr>
        </p:nvSpPr>
        <p:spPr>
          <a:xfrm>
            <a:off x="6042986" y="3144246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3" name="Google Shape;703;p93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93"/>
          <p:cNvSpPr/>
          <p:nvPr/>
        </p:nvSpPr>
        <p:spPr>
          <a:xfrm>
            <a:off x="-910125" y="2721125"/>
            <a:ext cx="1507200" cy="15072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3"/>
          <p:cNvSpPr/>
          <p:nvPr/>
        </p:nvSpPr>
        <p:spPr>
          <a:xfrm>
            <a:off x="8472450" y="413150"/>
            <a:ext cx="1507200" cy="15072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3"/>
          <p:cNvSpPr/>
          <p:nvPr/>
        </p:nvSpPr>
        <p:spPr>
          <a:xfrm>
            <a:off x="2037100" y="-715151"/>
            <a:ext cx="1128300" cy="1128300"/>
          </a:xfrm>
          <a:prstGeom prst="ellipse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3"/>
          <p:cNvSpPr/>
          <p:nvPr/>
        </p:nvSpPr>
        <p:spPr>
          <a:xfrm>
            <a:off x="476227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rgbClr val="ED96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4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0" name="Google Shape;710;p9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94"/>
          <p:cNvSpPr txBox="1">
            <a:spLocks noGrp="1"/>
          </p:cNvSpPr>
          <p:nvPr>
            <p:ph type="title" idx="2"/>
          </p:nvPr>
        </p:nvSpPr>
        <p:spPr>
          <a:xfrm>
            <a:off x="2253658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2" name="Google Shape;712;p94"/>
          <p:cNvSpPr txBox="1">
            <a:spLocks noGrp="1"/>
          </p:cNvSpPr>
          <p:nvPr>
            <p:ph type="subTitle" idx="1"/>
          </p:nvPr>
        </p:nvSpPr>
        <p:spPr>
          <a:xfrm>
            <a:off x="2253658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94"/>
          <p:cNvSpPr txBox="1">
            <a:spLocks noGrp="1"/>
          </p:cNvSpPr>
          <p:nvPr>
            <p:ph type="title" idx="3"/>
          </p:nvPr>
        </p:nvSpPr>
        <p:spPr>
          <a:xfrm>
            <a:off x="5981409" y="1375845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4" name="Google Shape;714;p94"/>
          <p:cNvSpPr txBox="1">
            <a:spLocks noGrp="1"/>
          </p:cNvSpPr>
          <p:nvPr>
            <p:ph type="subTitle" idx="4"/>
          </p:nvPr>
        </p:nvSpPr>
        <p:spPr>
          <a:xfrm>
            <a:off x="5981409" y="1760046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94"/>
          <p:cNvSpPr txBox="1">
            <a:spLocks noGrp="1"/>
          </p:cNvSpPr>
          <p:nvPr>
            <p:ph type="title" idx="5"/>
          </p:nvPr>
        </p:nvSpPr>
        <p:spPr>
          <a:xfrm>
            <a:off x="5981409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6" name="Google Shape;716;p94"/>
          <p:cNvSpPr txBox="1">
            <a:spLocks noGrp="1"/>
          </p:cNvSpPr>
          <p:nvPr>
            <p:ph type="subTitle" idx="6"/>
          </p:nvPr>
        </p:nvSpPr>
        <p:spPr>
          <a:xfrm>
            <a:off x="5981409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94"/>
          <p:cNvSpPr txBox="1">
            <a:spLocks noGrp="1"/>
          </p:cNvSpPr>
          <p:nvPr>
            <p:ph type="title" idx="7"/>
          </p:nvPr>
        </p:nvSpPr>
        <p:spPr>
          <a:xfrm>
            <a:off x="2253658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8" name="Google Shape;718;p94"/>
          <p:cNvSpPr txBox="1">
            <a:spLocks noGrp="1"/>
          </p:cNvSpPr>
          <p:nvPr>
            <p:ph type="subTitle" idx="8"/>
          </p:nvPr>
        </p:nvSpPr>
        <p:spPr>
          <a:xfrm>
            <a:off x="2253658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4"/>
          <p:cNvSpPr txBox="1">
            <a:spLocks noGrp="1"/>
          </p:cNvSpPr>
          <p:nvPr>
            <p:ph type="title" idx="9"/>
          </p:nvPr>
        </p:nvSpPr>
        <p:spPr>
          <a:xfrm>
            <a:off x="5981409" y="252539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0" name="Google Shape;720;p94"/>
          <p:cNvSpPr txBox="1">
            <a:spLocks noGrp="1"/>
          </p:cNvSpPr>
          <p:nvPr>
            <p:ph type="subTitle" idx="13"/>
          </p:nvPr>
        </p:nvSpPr>
        <p:spPr>
          <a:xfrm>
            <a:off x="5981409" y="290969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94"/>
          <p:cNvSpPr txBox="1">
            <a:spLocks noGrp="1"/>
          </p:cNvSpPr>
          <p:nvPr>
            <p:ph type="title" idx="14"/>
          </p:nvPr>
        </p:nvSpPr>
        <p:spPr>
          <a:xfrm>
            <a:off x="2253658" y="3648303"/>
            <a:ext cx="1908000" cy="3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2" name="Google Shape;722;p94"/>
          <p:cNvSpPr txBox="1">
            <a:spLocks noGrp="1"/>
          </p:cNvSpPr>
          <p:nvPr>
            <p:ph type="subTitle" idx="15"/>
          </p:nvPr>
        </p:nvSpPr>
        <p:spPr>
          <a:xfrm>
            <a:off x="2253658" y="4032603"/>
            <a:ext cx="19080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94"/>
          <p:cNvSpPr/>
          <p:nvPr/>
        </p:nvSpPr>
        <p:spPr>
          <a:xfrm>
            <a:off x="-551600" y="158259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94"/>
          <p:cNvSpPr/>
          <p:nvPr/>
        </p:nvSpPr>
        <p:spPr>
          <a:xfrm>
            <a:off x="3421500" y="4663225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2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7" name="Google Shape;727;p95"/>
          <p:cNvSpPr txBox="1">
            <a:spLocks noGrp="1"/>
          </p:cNvSpPr>
          <p:nvPr>
            <p:ph type="title" hasCustomPrompt="1"/>
          </p:nvPr>
        </p:nvSpPr>
        <p:spPr>
          <a:xfrm>
            <a:off x="2515650" y="1047922"/>
            <a:ext cx="4112700" cy="1264800"/>
          </a:xfrm>
          <a:prstGeom prst="rect">
            <a:avLst/>
          </a:prstGeom>
          <a:solidFill>
            <a:srgbClr val="5CFFA6">
              <a:alpha val="435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28" name="Google Shape;728;p95"/>
          <p:cNvSpPr txBox="1">
            <a:spLocks noGrp="1"/>
          </p:cNvSpPr>
          <p:nvPr>
            <p:ph type="subTitle" idx="1"/>
          </p:nvPr>
        </p:nvSpPr>
        <p:spPr>
          <a:xfrm>
            <a:off x="2515650" y="1854879"/>
            <a:ext cx="4112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9" name="Google Shape;729;p95"/>
          <p:cNvSpPr txBox="1">
            <a:spLocks noGrp="1"/>
          </p:cNvSpPr>
          <p:nvPr>
            <p:ph type="title" idx="2" hasCustomPrompt="1"/>
          </p:nvPr>
        </p:nvSpPr>
        <p:spPr>
          <a:xfrm>
            <a:off x="833003" y="2858188"/>
            <a:ext cx="3539700" cy="1264800"/>
          </a:xfrm>
          <a:prstGeom prst="rect">
            <a:avLst/>
          </a:prstGeom>
          <a:solidFill>
            <a:srgbClr val="FDFF5C">
              <a:alpha val="4598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30" name="Google Shape;730;p95"/>
          <p:cNvSpPr txBox="1">
            <a:spLocks noGrp="1"/>
          </p:cNvSpPr>
          <p:nvPr>
            <p:ph type="subTitle" idx="3"/>
          </p:nvPr>
        </p:nvSpPr>
        <p:spPr>
          <a:xfrm>
            <a:off x="833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1" name="Google Shape;731;p95"/>
          <p:cNvSpPr txBox="1">
            <a:spLocks noGrp="1"/>
          </p:cNvSpPr>
          <p:nvPr>
            <p:ph type="title" idx="4" hasCustomPrompt="1"/>
          </p:nvPr>
        </p:nvSpPr>
        <p:spPr>
          <a:xfrm>
            <a:off x="4778003" y="2858188"/>
            <a:ext cx="3539700" cy="1264800"/>
          </a:xfrm>
          <a:prstGeom prst="rect">
            <a:avLst/>
          </a:prstGeom>
          <a:solidFill>
            <a:srgbClr val="955CFF">
              <a:alpha val="236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32" name="Google Shape;732;p95"/>
          <p:cNvSpPr txBox="1">
            <a:spLocks noGrp="1"/>
          </p:cNvSpPr>
          <p:nvPr>
            <p:ph type="subTitle" idx="5"/>
          </p:nvPr>
        </p:nvSpPr>
        <p:spPr>
          <a:xfrm>
            <a:off x="4778000" y="3661459"/>
            <a:ext cx="3539700" cy="3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95"/>
          <p:cNvSpPr/>
          <p:nvPr/>
        </p:nvSpPr>
        <p:spPr>
          <a:xfrm>
            <a:off x="8510800" y="309500"/>
            <a:ext cx="1507200" cy="150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95"/>
          <p:cNvSpPr/>
          <p:nvPr/>
        </p:nvSpPr>
        <p:spPr>
          <a:xfrm>
            <a:off x="-413350" y="438747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95"/>
          <p:cNvSpPr/>
          <p:nvPr/>
        </p:nvSpPr>
        <p:spPr>
          <a:xfrm>
            <a:off x="5719750" y="48674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1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6"/>
          <p:cNvSpPr/>
          <p:nvPr/>
        </p:nvSpPr>
        <p:spPr>
          <a:xfrm>
            <a:off x="1411300" y="-713850"/>
            <a:ext cx="1507200" cy="150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6"/>
          <p:cNvSpPr/>
          <p:nvPr/>
        </p:nvSpPr>
        <p:spPr>
          <a:xfrm>
            <a:off x="8542300" y="155549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6"/>
          <p:cNvSpPr/>
          <p:nvPr/>
        </p:nvSpPr>
        <p:spPr>
          <a:xfrm>
            <a:off x="-918650" y="32948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6"/>
          <p:cNvSpPr/>
          <p:nvPr/>
        </p:nvSpPr>
        <p:spPr>
          <a:xfrm>
            <a:off x="3376775" y="439477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9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2" name="Google Shape;742;p96"/>
          <p:cNvSpPr txBox="1">
            <a:spLocks noGrp="1"/>
          </p:cNvSpPr>
          <p:nvPr>
            <p:ph type="title"/>
          </p:nvPr>
        </p:nvSpPr>
        <p:spPr>
          <a:xfrm>
            <a:off x="1109475" y="15526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96"/>
          <p:cNvSpPr txBox="1">
            <a:spLocks noGrp="1"/>
          </p:cNvSpPr>
          <p:nvPr>
            <p:ph type="subTitle" idx="1"/>
          </p:nvPr>
        </p:nvSpPr>
        <p:spPr>
          <a:xfrm>
            <a:off x="1109475" y="2556825"/>
            <a:ext cx="2572500" cy="8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4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97"/>
          <p:cNvSpPr txBox="1">
            <a:spLocks noGrp="1"/>
          </p:cNvSpPr>
          <p:nvPr>
            <p:ph type="title"/>
          </p:nvPr>
        </p:nvSpPr>
        <p:spPr>
          <a:xfrm>
            <a:off x="5043426" y="1750600"/>
            <a:ext cx="2715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97"/>
          <p:cNvSpPr txBox="1">
            <a:spLocks noGrp="1"/>
          </p:cNvSpPr>
          <p:nvPr>
            <p:ph type="subTitle" idx="1"/>
          </p:nvPr>
        </p:nvSpPr>
        <p:spPr>
          <a:xfrm>
            <a:off x="5043426" y="2354900"/>
            <a:ext cx="2715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97"/>
          <p:cNvSpPr/>
          <p:nvPr/>
        </p:nvSpPr>
        <p:spPr>
          <a:xfrm>
            <a:off x="7355275" y="-733650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97"/>
          <p:cNvSpPr/>
          <p:nvPr/>
        </p:nvSpPr>
        <p:spPr>
          <a:xfrm>
            <a:off x="1026675" y="-6804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7"/>
          <p:cNvSpPr/>
          <p:nvPr/>
        </p:nvSpPr>
        <p:spPr>
          <a:xfrm>
            <a:off x="5956950" y="43039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5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8"/>
          <p:cNvSpPr/>
          <p:nvPr/>
        </p:nvSpPr>
        <p:spPr>
          <a:xfrm>
            <a:off x="2705700" y="426427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98"/>
          <p:cNvSpPr/>
          <p:nvPr/>
        </p:nvSpPr>
        <p:spPr>
          <a:xfrm>
            <a:off x="8070100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98"/>
          <p:cNvSpPr/>
          <p:nvPr/>
        </p:nvSpPr>
        <p:spPr>
          <a:xfrm>
            <a:off x="-108600" y="-39750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9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6" name="Google Shape;756;p98"/>
          <p:cNvSpPr txBox="1">
            <a:spLocks noGrp="1"/>
          </p:cNvSpPr>
          <p:nvPr>
            <p:ph type="title"/>
          </p:nvPr>
        </p:nvSpPr>
        <p:spPr>
          <a:xfrm>
            <a:off x="1188203" y="1742250"/>
            <a:ext cx="2502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98"/>
          <p:cNvSpPr txBox="1">
            <a:spLocks noGrp="1"/>
          </p:cNvSpPr>
          <p:nvPr>
            <p:ph type="subTitle" idx="1"/>
          </p:nvPr>
        </p:nvSpPr>
        <p:spPr>
          <a:xfrm>
            <a:off x="1188201" y="2354900"/>
            <a:ext cx="2502900" cy="10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7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9"/>
          <p:cNvSpPr/>
          <p:nvPr/>
        </p:nvSpPr>
        <p:spPr>
          <a:xfrm>
            <a:off x="1391025" y="-898825"/>
            <a:ext cx="1239900" cy="1239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9"/>
          <p:cNvSpPr/>
          <p:nvPr/>
        </p:nvSpPr>
        <p:spPr>
          <a:xfrm>
            <a:off x="7314725" y="-745449"/>
            <a:ext cx="2489100" cy="24891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99"/>
          <p:cNvSpPr/>
          <p:nvPr/>
        </p:nvSpPr>
        <p:spPr>
          <a:xfrm>
            <a:off x="-425925" y="4170325"/>
            <a:ext cx="1557000" cy="155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99"/>
          <p:cNvSpPr/>
          <p:nvPr/>
        </p:nvSpPr>
        <p:spPr>
          <a:xfrm>
            <a:off x="5502625" y="4663224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4" name="Google Shape;764;p9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99"/>
          <p:cNvSpPr txBox="1">
            <a:spLocks noGrp="1"/>
          </p:cNvSpPr>
          <p:nvPr>
            <p:ph type="subTitle" idx="1"/>
          </p:nvPr>
        </p:nvSpPr>
        <p:spPr>
          <a:xfrm>
            <a:off x="714000" y="1419625"/>
            <a:ext cx="771330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9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0"/>
          <p:cNvSpPr txBox="1">
            <a:spLocks noGrp="1"/>
          </p:cNvSpPr>
          <p:nvPr>
            <p:ph type="title"/>
          </p:nvPr>
        </p:nvSpPr>
        <p:spPr>
          <a:xfrm>
            <a:off x="714000" y="1460947"/>
            <a:ext cx="3578400" cy="12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00"/>
          <p:cNvSpPr txBox="1">
            <a:spLocks noGrp="1"/>
          </p:cNvSpPr>
          <p:nvPr>
            <p:ph type="subTitle" idx="1"/>
          </p:nvPr>
        </p:nvSpPr>
        <p:spPr>
          <a:xfrm>
            <a:off x="714000" y="2892653"/>
            <a:ext cx="3327600" cy="7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00"/>
          <p:cNvSpPr/>
          <p:nvPr/>
        </p:nvSpPr>
        <p:spPr>
          <a:xfrm>
            <a:off x="4994150" y="-792625"/>
            <a:ext cx="1239900" cy="123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00"/>
          <p:cNvSpPr/>
          <p:nvPr/>
        </p:nvSpPr>
        <p:spPr>
          <a:xfrm>
            <a:off x="2342750" y="4303100"/>
            <a:ext cx="1557000" cy="155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00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0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1"/>
          <p:cNvSpPr/>
          <p:nvPr/>
        </p:nvSpPr>
        <p:spPr>
          <a:xfrm>
            <a:off x="7367275" y="-849625"/>
            <a:ext cx="1431900" cy="1431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0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5" name="Google Shape;775;p101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01"/>
          <p:cNvSpPr/>
          <p:nvPr/>
        </p:nvSpPr>
        <p:spPr>
          <a:xfrm>
            <a:off x="341425" y="4663224"/>
            <a:ext cx="1617600" cy="1617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9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9" name="Google Shape;779;p102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02"/>
          <p:cNvSpPr/>
          <p:nvPr/>
        </p:nvSpPr>
        <p:spPr>
          <a:xfrm>
            <a:off x="-557425" y="4120225"/>
            <a:ext cx="1557000" cy="155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02"/>
          <p:cNvSpPr/>
          <p:nvPr/>
        </p:nvSpPr>
        <p:spPr>
          <a:xfrm>
            <a:off x="7424775" y="-58860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02"/>
          <p:cNvSpPr/>
          <p:nvPr/>
        </p:nvSpPr>
        <p:spPr>
          <a:xfrm>
            <a:off x="1769063" y="-1202425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6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3"/>
          <p:cNvSpPr/>
          <p:nvPr/>
        </p:nvSpPr>
        <p:spPr>
          <a:xfrm>
            <a:off x="8347175" y="-376025"/>
            <a:ext cx="1507200" cy="15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03"/>
          <p:cNvSpPr/>
          <p:nvPr/>
        </p:nvSpPr>
        <p:spPr>
          <a:xfrm>
            <a:off x="7775226" y="4059898"/>
            <a:ext cx="2246700" cy="22467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03"/>
          <p:cNvSpPr/>
          <p:nvPr/>
        </p:nvSpPr>
        <p:spPr>
          <a:xfrm>
            <a:off x="542325" y="-630351"/>
            <a:ext cx="1128300" cy="11283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03"/>
          <p:cNvSpPr/>
          <p:nvPr/>
        </p:nvSpPr>
        <p:spPr>
          <a:xfrm>
            <a:off x="172075" y="4404750"/>
            <a:ext cx="1557000" cy="155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0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9" name="Google Shape;789;p103"/>
          <p:cNvSpPr txBox="1">
            <a:spLocks noGrp="1"/>
          </p:cNvSpPr>
          <p:nvPr>
            <p:ph type="title"/>
          </p:nvPr>
        </p:nvSpPr>
        <p:spPr>
          <a:xfrm>
            <a:off x="4572000" y="932925"/>
            <a:ext cx="3855300" cy="6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103"/>
          <p:cNvSpPr txBox="1">
            <a:spLocks noGrp="1"/>
          </p:cNvSpPr>
          <p:nvPr>
            <p:ph type="subTitle" idx="1"/>
          </p:nvPr>
        </p:nvSpPr>
        <p:spPr>
          <a:xfrm>
            <a:off x="4572000" y="1677450"/>
            <a:ext cx="3855300" cy="1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03"/>
          <p:cNvSpPr txBox="1"/>
          <p:nvPr/>
        </p:nvSpPr>
        <p:spPr>
          <a:xfrm>
            <a:off x="4572000" y="3373675"/>
            <a:ext cx="36237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 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9.xml"/><Relationship Id="rId26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73.xml"/><Relationship Id="rId17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181.xml"/><Relationship Id="rId29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66.xml"/><Relationship Id="rId15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84.xml"/><Relationship Id="rId28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80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8.xml"/><Relationship Id="rId30" Type="http://schemas.openxmlformats.org/officeDocument/2006/relationships/slideLayout" Target="../slideLayouts/slideLayout1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05" name="Google Shape;305;p44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5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56" name="Google Shape;556;p75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557" name="Google Shape;557;p7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6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05" name="Google Shape;805;p106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06" name="Google Shape;806;p10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37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58" name="Google Shape;1058;p137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59" name="Google Shape;1059;p13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8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310" name="Google Shape;1310;p168"/>
          <p:cNvSpPr txBox="1">
            <a:spLocks noGrp="1"/>
          </p:cNvSpPr>
          <p:nvPr>
            <p:ph type="body" idx="1"/>
          </p:nvPr>
        </p:nvSpPr>
        <p:spPr>
          <a:xfrm>
            <a:off x="714000" y="1187700"/>
            <a:ext cx="7713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●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○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 Semi Condensed Medium"/>
              <a:buChar char="■"/>
              <a:defRPr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11" name="Google Shape;1311;p16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20000"/>
          </a:bodyPr>
          <a:lstStyle>
            <a:lvl1pPr lvl="0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buNone/>
              <a:defRPr sz="1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99"/>
          <p:cNvSpPr/>
          <p:nvPr/>
        </p:nvSpPr>
        <p:spPr>
          <a:xfrm>
            <a:off x="-83625" y="-108025"/>
            <a:ext cx="9346200" cy="535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99"/>
          <p:cNvSpPr txBox="1"/>
          <p:nvPr/>
        </p:nvSpPr>
        <p:spPr>
          <a:xfrm>
            <a:off x="950700" y="2075850"/>
            <a:ext cx="7242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WORLD PREMIERE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08"/>
          <p:cNvSpPr txBox="1">
            <a:spLocks noGrp="1"/>
          </p:cNvSpPr>
          <p:nvPr>
            <p:ph type="title" idx="4294967295"/>
          </p:nvPr>
        </p:nvSpPr>
        <p:spPr>
          <a:xfrm>
            <a:off x="1244300" y="140900"/>
            <a:ext cx="59913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UI Design Ideation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27" name="Google Shape;1727;p208"/>
          <p:cNvPicPr preferRelativeResize="0"/>
          <p:nvPr/>
        </p:nvPicPr>
        <p:blipFill rotWithShape="1">
          <a:blip r:embed="rId3">
            <a:alphaModFix/>
          </a:blip>
          <a:srcRect l="18989" t="2723" r="23763"/>
          <a:stretch/>
        </p:blipFill>
        <p:spPr>
          <a:xfrm>
            <a:off x="5598575" y="1586250"/>
            <a:ext cx="2606976" cy="320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08"/>
          <p:cNvPicPr preferRelativeResize="0"/>
          <p:nvPr/>
        </p:nvPicPr>
        <p:blipFill rotWithShape="1">
          <a:blip r:embed="rId4">
            <a:alphaModFix/>
          </a:blip>
          <a:srcRect l="22583" r="14614"/>
          <a:stretch/>
        </p:blipFill>
        <p:spPr>
          <a:xfrm>
            <a:off x="1039098" y="1445300"/>
            <a:ext cx="2880701" cy="33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08"/>
          <p:cNvPicPr preferRelativeResize="0"/>
          <p:nvPr/>
        </p:nvPicPr>
        <p:blipFill rotWithShape="1">
          <a:blip r:embed="rId5">
            <a:alphaModFix/>
          </a:blip>
          <a:srcRect l="32581" t="4113" r="29560"/>
          <a:stretch/>
        </p:blipFill>
        <p:spPr>
          <a:xfrm>
            <a:off x="3547387" y="1045500"/>
            <a:ext cx="2340024" cy="42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09"/>
          <p:cNvSpPr txBox="1">
            <a:spLocks noGrp="1"/>
          </p:cNvSpPr>
          <p:nvPr>
            <p:ph type="title" idx="4294967295"/>
          </p:nvPr>
        </p:nvSpPr>
        <p:spPr>
          <a:xfrm>
            <a:off x="1330325" y="454150"/>
            <a:ext cx="5043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Colour Scheme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5" name="Google Shape;1735;p209"/>
          <p:cNvSpPr txBox="1"/>
          <p:nvPr/>
        </p:nvSpPr>
        <p:spPr>
          <a:xfrm>
            <a:off x="1772450" y="3714050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36" name="Google Shape;1736;p209"/>
          <p:cNvSpPr txBox="1"/>
          <p:nvPr/>
        </p:nvSpPr>
        <p:spPr>
          <a:xfrm>
            <a:off x="3657825" y="4055450"/>
            <a:ext cx="18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Hex: #9870CD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37" name="Google Shape;1737;p209"/>
          <p:cNvSpPr txBox="1"/>
          <p:nvPr/>
        </p:nvSpPr>
        <p:spPr>
          <a:xfrm>
            <a:off x="6125100" y="2538975"/>
            <a:ext cx="18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Hex: #9870CD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738" name="Google Shape;1738;p209"/>
          <p:cNvSpPr txBox="1"/>
          <p:nvPr/>
        </p:nvSpPr>
        <p:spPr>
          <a:xfrm>
            <a:off x="1189200" y="2554425"/>
            <a:ext cx="1829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Hex: #9870CD</a:t>
            </a:r>
            <a:endParaRPr sz="1900"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739" name="Google Shape;1739;p209"/>
          <p:cNvPicPr preferRelativeResize="0"/>
          <p:nvPr/>
        </p:nvPicPr>
        <p:blipFill rotWithShape="1">
          <a:blip r:embed="rId3">
            <a:alphaModFix/>
          </a:blip>
          <a:srcRect l="25193" t="16664" r="21710" b="19265"/>
          <a:stretch/>
        </p:blipFill>
        <p:spPr>
          <a:xfrm>
            <a:off x="3299825" y="1356625"/>
            <a:ext cx="2690800" cy="243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0" name="Google Shape;1740;p209"/>
          <p:cNvCxnSpPr/>
          <p:nvPr/>
        </p:nvCxnSpPr>
        <p:spPr>
          <a:xfrm flipH="1">
            <a:off x="2860375" y="2787675"/>
            <a:ext cx="1099200" cy="1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741;p209"/>
          <p:cNvCxnSpPr>
            <a:endCxn id="1736" idx="0"/>
          </p:cNvCxnSpPr>
          <p:nvPr/>
        </p:nvCxnSpPr>
        <p:spPr>
          <a:xfrm flipH="1">
            <a:off x="4572675" y="3323750"/>
            <a:ext cx="11700" cy="731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2" name="Google Shape;1742;p209"/>
          <p:cNvCxnSpPr/>
          <p:nvPr/>
        </p:nvCxnSpPr>
        <p:spPr>
          <a:xfrm flipH="1">
            <a:off x="5025900" y="2787675"/>
            <a:ext cx="1099200" cy="1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210"/>
          <p:cNvPicPr preferRelativeResize="0"/>
          <p:nvPr/>
        </p:nvPicPr>
        <p:blipFill rotWithShape="1">
          <a:blip r:embed="rId3">
            <a:alphaModFix/>
          </a:blip>
          <a:srcRect l="31137" t="3873" r="29297"/>
          <a:stretch/>
        </p:blipFill>
        <p:spPr>
          <a:xfrm>
            <a:off x="5632175" y="810475"/>
            <a:ext cx="2610601" cy="45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10"/>
          <p:cNvPicPr preferRelativeResize="0"/>
          <p:nvPr/>
        </p:nvPicPr>
        <p:blipFill rotWithShape="1">
          <a:blip r:embed="rId4">
            <a:alphaModFix/>
          </a:blip>
          <a:srcRect l="33533" t="5926" r="31293"/>
          <a:stretch/>
        </p:blipFill>
        <p:spPr>
          <a:xfrm>
            <a:off x="1241963" y="287251"/>
            <a:ext cx="2307425" cy="445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10"/>
          <p:cNvPicPr preferRelativeResize="0"/>
          <p:nvPr/>
        </p:nvPicPr>
        <p:blipFill rotWithShape="1">
          <a:blip r:embed="rId5">
            <a:alphaModFix/>
          </a:blip>
          <a:srcRect l="31930" t="5926" r="29472"/>
          <a:stretch/>
        </p:blipFill>
        <p:spPr>
          <a:xfrm>
            <a:off x="3389700" y="545037"/>
            <a:ext cx="2610601" cy="459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050" y="1304400"/>
            <a:ext cx="5837912" cy="32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211"/>
          <p:cNvSpPr txBox="1">
            <a:spLocks noGrp="1"/>
          </p:cNvSpPr>
          <p:nvPr>
            <p:ph type="title" idx="4294967295"/>
          </p:nvPr>
        </p:nvSpPr>
        <p:spPr>
          <a:xfrm>
            <a:off x="1653050" y="127450"/>
            <a:ext cx="5043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Avatars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212"/>
          <p:cNvPicPr preferRelativeResize="0"/>
          <p:nvPr/>
        </p:nvPicPr>
        <p:blipFill rotWithShape="1">
          <a:blip r:embed="rId3">
            <a:alphaModFix/>
          </a:blip>
          <a:srcRect l="27681" t="1613" r="28821"/>
          <a:stretch/>
        </p:blipFill>
        <p:spPr>
          <a:xfrm>
            <a:off x="4267424" y="351125"/>
            <a:ext cx="3004175" cy="49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212"/>
          <p:cNvSpPr txBox="1">
            <a:spLocks noGrp="1"/>
          </p:cNvSpPr>
          <p:nvPr>
            <p:ph type="title" idx="4294967295"/>
          </p:nvPr>
        </p:nvSpPr>
        <p:spPr>
          <a:xfrm>
            <a:off x="1470975" y="655475"/>
            <a:ext cx="5043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 Page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213"/>
          <p:cNvSpPr txBox="1">
            <a:spLocks noGrp="1"/>
          </p:cNvSpPr>
          <p:nvPr>
            <p:ph type="title"/>
          </p:nvPr>
        </p:nvSpPr>
        <p:spPr>
          <a:xfrm>
            <a:off x="715350" y="23397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Senior Full-stack Developer, SOMA  </a:t>
            </a:r>
            <a:endParaRPr sz="2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14"/>
          <p:cNvSpPr/>
          <p:nvPr/>
        </p:nvSpPr>
        <p:spPr>
          <a:xfrm>
            <a:off x="896675" y="1706375"/>
            <a:ext cx="3512400" cy="259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1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773" name="Google Shape;1773;p214"/>
          <p:cNvSpPr txBox="1">
            <a:spLocks noGrp="1"/>
          </p:cNvSpPr>
          <p:nvPr>
            <p:ph type="title" idx="4294967295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&amp; Functions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774" name="Google Shape;1774;p214"/>
          <p:cNvGrpSpPr/>
          <p:nvPr/>
        </p:nvGrpSpPr>
        <p:grpSpPr>
          <a:xfrm>
            <a:off x="1061111" y="2006131"/>
            <a:ext cx="3183529" cy="1997587"/>
            <a:chOff x="993763" y="2084532"/>
            <a:chExt cx="3183529" cy="1997587"/>
          </a:xfrm>
        </p:grpSpPr>
        <p:sp>
          <p:nvSpPr>
            <p:cNvPr id="1775" name="Google Shape;1775;p214"/>
            <p:cNvSpPr/>
            <p:nvPr/>
          </p:nvSpPr>
          <p:spPr>
            <a:xfrm>
              <a:off x="993763" y="3877225"/>
              <a:ext cx="3183529" cy="20489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4"/>
            <p:cNvSpPr/>
            <p:nvPr/>
          </p:nvSpPr>
          <p:spPr>
            <a:xfrm>
              <a:off x="3450702" y="3792277"/>
              <a:ext cx="233590" cy="181969"/>
            </a:xfrm>
            <a:custGeom>
              <a:avLst/>
              <a:gdLst/>
              <a:ahLst/>
              <a:cxnLst/>
              <a:rect l="l" t="t" r="r" b="b"/>
              <a:pathLst>
                <a:path w="5670" h="4417" extrusionOk="0">
                  <a:moveTo>
                    <a:pt x="2961" y="1"/>
                  </a:moveTo>
                  <a:cubicBezTo>
                    <a:pt x="2961" y="1"/>
                    <a:pt x="3258" y="1541"/>
                    <a:pt x="3239" y="1912"/>
                  </a:cubicBezTo>
                  <a:cubicBezTo>
                    <a:pt x="3239" y="1930"/>
                    <a:pt x="3239" y="1930"/>
                    <a:pt x="3239" y="1949"/>
                  </a:cubicBezTo>
                  <a:cubicBezTo>
                    <a:pt x="3054" y="2357"/>
                    <a:pt x="549" y="3433"/>
                    <a:pt x="252" y="3767"/>
                  </a:cubicBezTo>
                  <a:cubicBezTo>
                    <a:pt x="1" y="4065"/>
                    <a:pt x="427" y="4417"/>
                    <a:pt x="1261" y="4417"/>
                  </a:cubicBezTo>
                  <a:cubicBezTo>
                    <a:pt x="1413" y="4417"/>
                    <a:pt x="1578" y="4405"/>
                    <a:pt x="1755" y="4379"/>
                  </a:cubicBezTo>
                  <a:cubicBezTo>
                    <a:pt x="2664" y="4268"/>
                    <a:pt x="4390" y="4249"/>
                    <a:pt x="5262" y="4120"/>
                  </a:cubicBezTo>
                  <a:cubicBezTo>
                    <a:pt x="5503" y="4083"/>
                    <a:pt x="5670" y="3823"/>
                    <a:pt x="5614" y="3582"/>
                  </a:cubicBezTo>
                  <a:lnTo>
                    <a:pt x="5354" y="2413"/>
                  </a:lnTo>
                  <a:lnTo>
                    <a:pt x="5206" y="1708"/>
                  </a:lnTo>
                  <a:lnTo>
                    <a:pt x="4983" y="131"/>
                  </a:lnTo>
                  <a:lnTo>
                    <a:pt x="2961" y="1"/>
                  </a:ln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4"/>
            <p:cNvSpPr/>
            <p:nvPr/>
          </p:nvSpPr>
          <p:spPr>
            <a:xfrm>
              <a:off x="3709062" y="3808345"/>
              <a:ext cx="205328" cy="204916"/>
            </a:xfrm>
            <a:custGeom>
              <a:avLst/>
              <a:gdLst/>
              <a:ahLst/>
              <a:cxnLst/>
              <a:rect l="l" t="t" r="r" b="b"/>
              <a:pathLst>
                <a:path w="4984" h="4974" extrusionOk="0">
                  <a:moveTo>
                    <a:pt x="4353" y="0"/>
                  </a:moveTo>
                  <a:lnTo>
                    <a:pt x="2386" y="56"/>
                  </a:lnTo>
                  <a:lnTo>
                    <a:pt x="2609" y="2190"/>
                  </a:lnTo>
                  <a:lnTo>
                    <a:pt x="2609" y="2208"/>
                  </a:lnTo>
                  <a:cubicBezTo>
                    <a:pt x="2609" y="2208"/>
                    <a:pt x="865" y="3748"/>
                    <a:pt x="438" y="4101"/>
                  </a:cubicBezTo>
                  <a:cubicBezTo>
                    <a:pt x="0" y="4465"/>
                    <a:pt x="226" y="4973"/>
                    <a:pt x="1466" y="4973"/>
                  </a:cubicBezTo>
                  <a:cubicBezTo>
                    <a:pt x="1488" y="4973"/>
                    <a:pt x="1510" y="4973"/>
                    <a:pt x="1533" y="4973"/>
                  </a:cubicBezTo>
                  <a:cubicBezTo>
                    <a:pt x="2516" y="4954"/>
                    <a:pt x="3982" y="4268"/>
                    <a:pt x="4650" y="3915"/>
                  </a:cubicBezTo>
                  <a:cubicBezTo>
                    <a:pt x="4872" y="3804"/>
                    <a:pt x="4984" y="3563"/>
                    <a:pt x="4909" y="3340"/>
                  </a:cubicBezTo>
                  <a:lnTo>
                    <a:pt x="4538" y="2078"/>
                  </a:lnTo>
                  <a:cubicBezTo>
                    <a:pt x="4538" y="2060"/>
                    <a:pt x="4538" y="2060"/>
                    <a:pt x="4538" y="2060"/>
                  </a:cubicBezTo>
                  <a:lnTo>
                    <a:pt x="4353" y="0"/>
                  </a:ln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4"/>
            <p:cNvSpPr/>
            <p:nvPr/>
          </p:nvSpPr>
          <p:spPr>
            <a:xfrm>
              <a:off x="3709062" y="3893174"/>
              <a:ext cx="205328" cy="120091"/>
            </a:xfrm>
            <a:custGeom>
              <a:avLst/>
              <a:gdLst/>
              <a:ahLst/>
              <a:cxnLst/>
              <a:rect l="l" t="t" r="r" b="b"/>
              <a:pathLst>
                <a:path w="4984" h="2915" extrusionOk="0">
                  <a:moveTo>
                    <a:pt x="4538" y="1"/>
                  </a:moveTo>
                  <a:cubicBezTo>
                    <a:pt x="4538" y="1"/>
                    <a:pt x="3852" y="306"/>
                    <a:pt x="3384" y="306"/>
                  </a:cubicBezTo>
                  <a:cubicBezTo>
                    <a:pt x="3287" y="306"/>
                    <a:pt x="3199" y="293"/>
                    <a:pt x="3128" y="261"/>
                  </a:cubicBezTo>
                  <a:cubicBezTo>
                    <a:pt x="2906" y="168"/>
                    <a:pt x="2720" y="131"/>
                    <a:pt x="2609" y="131"/>
                  </a:cubicBezTo>
                  <a:lnTo>
                    <a:pt x="2609" y="149"/>
                  </a:lnTo>
                  <a:cubicBezTo>
                    <a:pt x="2609" y="149"/>
                    <a:pt x="865" y="1689"/>
                    <a:pt x="438" y="2042"/>
                  </a:cubicBezTo>
                  <a:cubicBezTo>
                    <a:pt x="0" y="2406"/>
                    <a:pt x="226" y="2914"/>
                    <a:pt x="1466" y="2914"/>
                  </a:cubicBezTo>
                  <a:cubicBezTo>
                    <a:pt x="1488" y="2914"/>
                    <a:pt x="1510" y="2914"/>
                    <a:pt x="1533" y="2914"/>
                  </a:cubicBezTo>
                  <a:cubicBezTo>
                    <a:pt x="2516" y="2895"/>
                    <a:pt x="3982" y="2209"/>
                    <a:pt x="4650" y="1856"/>
                  </a:cubicBezTo>
                  <a:cubicBezTo>
                    <a:pt x="4872" y="1745"/>
                    <a:pt x="4984" y="1504"/>
                    <a:pt x="4909" y="1281"/>
                  </a:cubicBezTo>
                  <a:lnTo>
                    <a:pt x="4538" y="19"/>
                  </a:lnTo>
                  <a:cubicBezTo>
                    <a:pt x="4538" y="1"/>
                    <a:pt x="4538" y="1"/>
                    <a:pt x="4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4"/>
            <p:cNvSpPr/>
            <p:nvPr/>
          </p:nvSpPr>
          <p:spPr>
            <a:xfrm>
              <a:off x="3450702" y="3872533"/>
              <a:ext cx="233590" cy="101717"/>
            </a:xfrm>
            <a:custGeom>
              <a:avLst/>
              <a:gdLst/>
              <a:ahLst/>
              <a:cxnLst/>
              <a:rect l="l" t="t" r="r" b="b"/>
              <a:pathLst>
                <a:path w="5670" h="2469" extrusionOk="0">
                  <a:moveTo>
                    <a:pt x="3239" y="1"/>
                  </a:moveTo>
                  <a:cubicBezTo>
                    <a:pt x="3054" y="409"/>
                    <a:pt x="549" y="1485"/>
                    <a:pt x="252" y="1819"/>
                  </a:cubicBezTo>
                  <a:cubicBezTo>
                    <a:pt x="1" y="2117"/>
                    <a:pt x="427" y="2469"/>
                    <a:pt x="1261" y="2469"/>
                  </a:cubicBezTo>
                  <a:cubicBezTo>
                    <a:pt x="1413" y="2469"/>
                    <a:pt x="1578" y="2457"/>
                    <a:pt x="1755" y="2431"/>
                  </a:cubicBezTo>
                  <a:cubicBezTo>
                    <a:pt x="2664" y="2320"/>
                    <a:pt x="4390" y="2301"/>
                    <a:pt x="5262" y="2172"/>
                  </a:cubicBezTo>
                  <a:cubicBezTo>
                    <a:pt x="5503" y="2135"/>
                    <a:pt x="5670" y="1875"/>
                    <a:pt x="5614" y="1634"/>
                  </a:cubicBezTo>
                  <a:lnTo>
                    <a:pt x="5354" y="465"/>
                  </a:lnTo>
                  <a:cubicBezTo>
                    <a:pt x="5144" y="475"/>
                    <a:pt x="4841" y="528"/>
                    <a:pt x="4548" y="528"/>
                  </a:cubicBezTo>
                  <a:cubicBezTo>
                    <a:pt x="4300" y="528"/>
                    <a:pt x="4059" y="490"/>
                    <a:pt x="3889" y="353"/>
                  </a:cubicBezTo>
                  <a:cubicBezTo>
                    <a:pt x="3573" y="112"/>
                    <a:pt x="3351" y="19"/>
                    <a:pt x="3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4"/>
            <p:cNvSpPr/>
            <p:nvPr/>
          </p:nvSpPr>
          <p:spPr>
            <a:xfrm>
              <a:off x="3480942" y="2930020"/>
              <a:ext cx="434222" cy="927356"/>
            </a:xfrm>
            <a:custGeom>
              <a:avLst/>
              <a:gdLst/>
              <a:ahLst/>
              <a:cxnLst/>
              <a:rect l="l" t="t" r="r" b="b"/>
              <a:pathLst>
                <a:path w="10540" h="22510" extrusionOk="0">
                  <a:moveTo>
                    <a:pt x="1" y="1"/>
                  </a:moveTo>
                  <a:cubicBezTo>
                    <a:pt x="1" y="1"/>
                    <a:pt x="93" y="1689"/>
                    <a:pt x="223" y="3823"/>
                  </a:cubicBezTo>
                  <a:cubicBezTo>
                    <a:pt x="372" y="6049"/>
                    <a:pt x="576" y="8758"/>
                    <a:pt x="780" y="10558"/>
                  </a:cubicBezTo>
                  <a:cubicBezTo>
                    <a:pt x="1188" y="14083"/>
                    <a:pt x="1652" y="21987"/>
                    <a:pt x="1652" y="21987"/>
                  </a:cubicBezTo>
                  <a:lnTo>
                    <a:pt x="1708" y="21987"/>
                  </a:lnTo>
                  <a:cubicBezTo>
                    <a:pt x="1884" y="22023"/>
                    <a:pt x="2523" y="22132"/>
                    <a:pt x="3346" y="22132"/>
                  </a:cubicBezTo>
                  <a:cubicBezTo>
                    <a:pt x="3820" y="22132"/>
                    <a:pt x="4356" y="22096"/>
                    <a:pt x="4899" y="21987"/>
                  </a:cubicBezTo>
                  <a:lnTo>
                    <a:pt x="3971" y="4602"/>
                  </a:lnTo>
                  <a:cubicBezTo>
                    <a:pt x="3971" y="4584"/>
                    <a:pt x="3971" y="4584"/>
                    <a:pt x="3971" y="4584"/>
                  </a:cubicBezTo>
                  <a:cubicBezTo>
                    <a:pt x="3971" y="4565"/>
                    <a:pt x="3971" y="4547"/>
                    <a:pt x="3971" y="4547"/>
                  </a:cubicBezTo>
                  <a:lnTo>
                    <a:pt x="7255" y="22433"/>
                  </a:lnTo>
                  <a:cubicBezTo>
                    <a:pt x="7255" y="22433"/>
                    <a:pt x="7696" y="22509"/>
                    <a:pt x="8336" y="22509"/>
                  </a:cubicBezTo>
                  <a:cubicBezTo>
                    <a:pt x="8956" y="22509"/>
                    <a:pt x="9763" y="22437"/>
                    <a:pt x="10539" y="22154"/>
                  </a:cubicBezTo>
                  <a:lnTo>
                    <a:pt x="8832" y="8090"/>
                  </a:lnTo>
                  <a:lnTo>
                    <a:pt x="7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4"/>
            <p:cNvSpPr/>
            <p:nvPr/>
          </p:nvSpPr>
          <p:spPr>
            <a:xfrm>
              <a:off x="3214177" y="2391136"/>
              <a:ext cx="333288" cy="519047"/>
            </a:xfrm>
            <a:custGeom>
              <a:avLst/>
              <a:gdLst/>
              <a:ahLst/>
              <a:cxnLst/>
              <a:rect l="l" t="t" r="r" b="b"/>
              <a:pathLst>
                <a:path w="8090" h="12599" extrusionOk="0">
                  <a:moveTo>
                    <a:pt x="7199" y="0"/>
                  </a:moveTo>
                  <a:cubicBezTo>
                    <a:pt x="7199" y="0"/>
                    <a:pt x="6197" y="409"/>
                    <a:pt x="5585" y="2208"/>
                  </a:cubicBezTo>
                  <a:cubicBezTo>
                    <a:pt x="4954" y="4027"/>
                    <a:pt x="3674" y="9760"/>
                    <a:pt x="3674" y="9760"/>
                  </a:cubicBezTo>
                  <a:lnTo>
                    <a:pt x="0" y="10520"/>
                  </a:lnTo>
                  <a:lnTo>
                    <a:pt x="1151" y="12598"/>
                  </a:lnTo>
                  <a:cubicBezTo>
                    <a:pt x="1151" y="12598"/>
                    <a:pt x="6309" y="12543"/>
                    <a:pt x="7199" y="10428"/>
                  </a:cubicBezTo>
                  <a:cubicBezTo>
                    <a:pt x="8090" y="8313"/>
                    <a:pt x="7199" y="0"/>
                    <a:pt x="7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4"/>
            <p:cNvSpPr/>
            <p:nvPr/>
          </p:nvSpPr>
          <p:spPr>
            <a:xfrm>
              <a:off x="3137711" y="2531007"/>
              <a:ext cx="152843" cy="193505"/>
            </a:xfrm>
            <a:custGeom>
              <a:avLst/>
              <a:gdLst/>
              <a:ahLst/>
              <a:cxnLst/>
              <a:rect l="l" t="t" r="r" b="b"/>
              <a:pathLst>
                <a:path w="3710" h="4697" extrusionOk="0">
                  <a:moveTo>
                    <a:pt x="298" y="1"/>
                  </a:moveTo>
                  <a:cubicBezTo>
                    <a:pt x="131" y="1"/>
                    <a:pt x="1" y="149"/>
                    <a:pt x="19" y="316"/>
                  </a:cubicBezTo>
                  <a:lnTo>
                    <a:pt x="687" y="4287"/>
                  </a:lnTo>
                  <a:cubicBezTo>
                    <a:pt x="706" y="4398"/>
                    <a:pt x="817" y="4491"/>
                    <a:pt x="947" y="4509"/>
                  </a:cubicBezTo>
                  <a:lnTo>
                    <a:pt x="3378" y="4695"/>
                  </a:lnTo>
                  <a:cubicBezTo>
                    <a:pt x="3388" y="4696"/>
                    <a:pt x="3399" y="4696"/>
                    <a:pt x="3409" y="4696"/>
                  </a:cubicBezTo>
                  <a:cubicBezTo>
                    <a:pt x="3579" y="4696"/>
                    <a:pt x="3710" y="4554"/>
                    <a:pt x="3675" y="4379"/>
                  </a:cubicBezTo>
                  <a:lnTo>
                    <a:pt x="3044" y="298"/>
                  </a:lnTo>
                  <a:cubicBezTo>
                    <a:pt x="3025" y="168"/>
                    <a:pt x="2914" y="75"/>
                    <a:pt x="2784" y="56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4"/>
            <p:cNvSpPr/>
            <p:nvPr/>
          </p:nvSpPr>
          <p:spPr>
            <a:xfrm>
              <a:off x="3173843" y="2583536"/>
              <a:ext cx="169528" cy="128577"/>
            </a:xfrm>
            <a:custGeom>
              <a:avLst/>
              <a:gdLst/>
              <a:ahLst/>
              <a:cxnLst/>
              <a:rect l="l" t="t" r="r" b="b"/>
              <a:pathLst>
                <a:path w="4115" h="3121" extrusionOk="0">
                  <a:moveTo>
                    <a:pt x="1934" y="0"/>
                  </a:moveTo>
                  <a:cubicBezTo>
                    <a:pt x="1422" y="0"/>
                    <a:pt x="433" y="167"/>
                    <a:pt x="311" y="396"/>
                  </a:cubicBezTo>
                  <a:cubicBezTo>
                    <a:pt x="239" y="522"/>
                    <a:pt x="448" y="565"/>
                    <a:pt x="719" y="565"/>
                  </a:cubicBezTo>
                  <a:cubicBezTo>
                    <a:pt x="1003" y="565"/>
                    <a:pt x="1355" y="517"/>
                    <a:pt x="1517" y="470"/>
                  </a:cubicBezTo>
                  <a:lnTo>
                    <a:pt x="1517" y="470"/>
                  </a:lnTo>
                  <a:lnTo>
                    <a:pt x="1480" y="674"/>
                  </a:lnTo>
                  <a:cubicBezTo>
                    <a:pt x="1480" y="674"/>
                    <a:pt x="348" y="674"/>
                    <a:pt x="163" y="952"/>
                  </a:cubicBezTo>
                  <a:cubicBezTo>
                    <a:pt x="0" y="1179"/>
                    <a:pt x="449" y="1194"/>
                    <a:pt x="564" y="1194"/>
                  </a:cubicBezTo>
                  <a:cubicBezTo>
                    <a:pt x="580" y="1194"/>
                    <a:pt x="590" y="1193"/>
                    <a:pt x="590" y="1193"/>
                  </a:cubicBezTo>
                  <a:lnTo>
                    <a:pt x="590" y="1193"/>
                  </a:lnTo>
                  <a:cubicBezTo>
                    <a:pt x="590" y="1193"/>
                    <a:pt x="144" y="1305"/>
                    <a:pt x="181" y="1546"/>
                  </a:cubicBezTo>
                  <a:cubicBezTo>
                    <a:pt x="199" y="1667"/>
                    <a:pt x="462" y="1699"/>
                    <a:pt x="739" y="1699"/>
                  </a:cubicBezTo>
                  <a:cubicBezTo>
                    <a:pt x="1055" y="1699"/>
                    <a:pt x="1387" y="1657"/>
                    <a:pt x="1387" y="1657"/>
                  </a:cubicBezTo>
                  <a:lnTo>
                    <a:pt x="1387" y="1657"/>
                  </a:lnTo>
                  <a:lnTo>
                    <a:pt x="1295" y="1861"/>
                  </a:lnTo>
                  <a:cubicBezTo>
                    <a:pt x="1295" y="1861"/>
                    <a:pt x="590" y="1861"/>
                    <a:pt x="441" y="2047"/>
                  </a:cubicBezTo>
                  <a:cubicBezTo>
                    <a:pt x="274" y="2251"/>
                    <a:pt x="775" y="2270"/>
                    <a:pt x="1443" y="2270"/>
                  </a:cubicBezTo>
                  <a:cubicBezTo>
                    <a:pt x="2111" y="2270"/>
                    <a:pt x="2371" y="3049"/>
                    <a:pt x="3039" y="3104"/>
                  </a:cubicBezTo>
                  <a:cubicBezTo>
                    <a:pt x="3261" y="3117"/>
                    <a:pt x="3426" y="3121"/>
                    <a:pt x="3547" y="3121"/>
                  </a:cubicBezTo>
                  <a:cubicBezTo>
                    <a:pt x="3789" y="3121"/>
                    <a:pt x="3855" y="3104"/>
                    <a:pt x="3855" y="3104"/>
                  </a:cubicBezTo>
                  <a:lnTo>
                    <a:pt x="4115" y="1342"/>
                  </a:lnTo>
                  <a:cubicBezTo>
                    <a:pt x="4115" y="1342"/>
                    <a:pt x="2464" y="117"/>
                    <a:pt x="2185" y="25"/>
                  </a:cubicBezTo>
                  <a:cubicBezTo>
                    <a:pt x="2133" y="8"/>
                    <a:pt x="2045" y="0"/>
                    <a:pt x="1934" y="0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4"/>
            <p:cNvSpPr/>
            <p:nvPr/>
          </p:nvSpPr>
          <p:spPr>
            <a:xfrm>
              <a:off x="3471013" y="2365139"/>
              <a:ext cx="336378" cy="590443"/>
            </a:xfrm>
            <a:custGeom>
              <a:avLst/>
              <a:gdLst/>
              <a:ahLst/>
              <a:cxnLst/>
              <a:rect l="l" t="t" r="r" b="b"/>
              <a:pathLst>
                <a:path w="8165" h="14332" extrusionOk="0">
                  <a:moveTo>
                    <a:pt x="2783" y="1"/>
                  </a:moveTo>
                  <a:cubicBezTo>
                    <a:pt x="2783" y="1"/>
                    <a:pt x="1058" y="594"/>
                    <a:pt x="965" y="631"/>
                  </a:cubicBezTo>
                  <a:cubicBezTo>
                    <a:pt x="872" y="687"/>
                    <a:pt x="0" y="1559"/>
                    <a:pt x="75" y="3544"/>
                  </a:cubicBezTo>
                  <a:cubicBezTo>
                    <a:pt x="75" y="3786"/>
                    <a:pt x="93" y="4101"/>
                    <a:pt x="93" y="4491"/>
                  </a:cubicBezTo>
                  <a:cubicBezTo>
                    <a:pt x="167" y="7348"/>
                    <a:pt x="242" y="13712"/>
                    <a:pt x="242" y="13712"/>
                  </a:cubicBezTo>
                  <a:cubicBezTo>
                    <a:pt x="520" y="13842"/>
                    <a:pt x="798" y="13935"/>
                    <a:pt x="1095" y="14009"/>
                  </a:cubicBezTo>
                  <a:cubicBezTo>
                    <a:pt x="1932" y="14246"/>
                    <a:pt x="2799" y="14332"/>
                    <a:pt x="3618" y="14332"/>
                  </a:cubicBezTo>
                  <a:cubicBezTo>
                    <a:pt x="5813" y="14332"/>
                    <a:pt x="7663" y="13712"/>
                    <a:pt x="7663" y="13712"/>
                  </a:cubicBezTo>
                  <a:cubicBezTo>
                    <a:pt x="7663" y="13712"/>
                    <a:pt x="7682" y="11597"/>
                    <a:pt x="7737" y="9760"/>
                  </a:cubicBezTo>
                  <a:cubicBezTo>
                    <a:pt x="7756" y="9036"/>
                    <a:pt x="7793" y="8350"/>
                    <a:pt x="7830" y="7886"/>
                  </a:cubicBezTo>
                  <a:cubicBezTo>
                    <a:pt x="7997" y="6327"/>
                    <a:pt x="8164" y="2580"/>
                    <a:pt x="7756" y="1596"/>
                  </a:cubicBezTo>
                  <a:cubicBezTo>
                    <a:pt x="7737" y="1541"/>
                    <a:pt x="7700" y="1503"/>
                    <a:pt x="7682" y="1466"/>
                  </a:cubicBezTo>
                  <a:cubicBezTo>
                    <a:pt x="7181" y="724"/>
                    <a:pt x="5140" y="223"/>
                    <a:pt x="5140" y="223"/>
                  </a:cubicBezTo>
                  <a:lnTo>
                    <a:pt x="27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4"/>
            <p:cNvSpPr/>
            <p:nvPr/>
          </p:nvSpPr>
          <p:spPr>
            <a:xfrm>
              <a:off x="3474844" y="2430893"/>
              <a:ext cx="332546" cy="511385"/>
            </a:xfrm>
            <a:custGeom>
              <a:avLst/>
              <a:gdLst/>
              <a:ahLst/>
              <a:cxnLst/>
              <a:rect l="l" t="t" r="r" b="b"/>
              <a:pathLst>
                <a:path w="8072" h="12413" extrusionOk="0">
                  <a:moveTo>
                    <a:pt x="7663" y="0"/>
                  </a:moveTo>
                  <a:cubicBezTo>
                    <a:pt x="6772" y="1058"/>
                    <a:pt x="5047" y="2672"/>
                    <a:pt x="2598" y="3062"/>
                  </a:cubicBezTo>
                  <a:cubicBezTo>
                    <a:pt x="2270" y="3111"/>
                    <a:pt x="1954" y="3134"/>
                    <a:pt x="1652" y="3134"/>
                  </a:cubicBezTo>
                  <a:cubicBezTo>
                    <a:pt x="1047" y="3134"/>
                    <a:pt x="495" y="3043"/>
                    <a:pt x="0" y="2895"/>
                  </a:cubicBezTo>
                  <a:lnTo>
                    <a:pt x="0" y="2895"/>
                  </a:lnTo>
                  <a:cubicBezTo>
                    <a:pt x="74" y="5752"/>
                    <a:pt x="149" y="12116"/>
                    <a:pt x="149" y="12116"/>
                  </a:cubicBezTo>
                  <a:cubicBezTo>
                    <a:pt x="427" y="12246"/>
                    <a:pt x="705" y="12339"/>
                    <a:pt x="1002" y="12413"/>
                  </a:cubicBezTo>
                  <a:cubicBezTo>
                    <a:pt x="2783" y="10427"/>
                    <a:pt x="5529" y="9017"/>
                    <a:pt x="7644" y="8164"/>
                  </a:cubicBezTo>
                  <a:cubicBezTo>
                    <a:pt x="7663" y="7440"/>
                    <a:pt x="7700" y="6754"/>
                    <a:pt x="7737" y="6290"/>
                  </a:cubicBezTo>
                  <a:cubicBezTo>
                    <a:pt x="7904" y="4731"/>
                    <a:pt x="8071" y="984"/>
                    <a:pt x="7663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4"/>
            <p:cNvSpPr/>
            <p:nvPr/>
          </p:nvSpPr>
          <p:spPr>
            <a:xfrm>
              <a:off x="3570385" y="2277220"/>
              <a:ext cx="103241" cy="128083"/>
            </a:xfrm>
            <a:custGeom>
              <a:avLst/>
              <a:gdLst/>
              <a:ahLst/>
              <a:cxnLst/>
              <a:rect l="l" t="t" r="r" b="b"/>
              <a:pathLst>
                <a:path w="2506" h="3109" extrusionOk="0">
                  <a:moveTo>
                    <a:pt x="2004" y="1"/>
                  </a:moveTo>
                  <a:lnTo>
                    <a:pt x="0" y="1300"/>
                  </a:lnTo>
                  <a:lnTo>
                    <a:pt x="0" y="3007"/>
                  </a:lnTo>
                  <a:cubicBezTo>
                    <a:pt x="0" y="3007"/>
                    <a:pt x="296" y="3108"/>
                    <a:pt x="720" y="3108"/>
                  </a:cubicBezTo>
                  <a:cubicBezTo>
                    <a:pt x="869" y="3108"/>
                    <a:pt x="1033" y="3096"/>
                    <a:pt x="1206" y="3062"/>
                  </a:cubicBezTo>
                  <a:cubicBezTo>
                    <a:pt x="1874" y="2914"/>
                    <a:pt x="2505" y="2617"/>
                    <a:pt x="2505" y="2617"/>
                  </a:cubicBezTo>
                  <a:cubicBezTo>
                    <a:pt x="2283" y="2320"/>
                    <a:pt x="2283" y="539"/>
                    <a:pt x="2283" y="539"/>
                  </a:cubicBezTo>
                  <a:lnTo>
                    <a:pt x="2004" y="1"/>
                  </a:lnTo>
                  <a:close/>
                </a:path>
              </a:pathLst>
            </a:custGeom>
            <a:solidFill>
              <a:srgbClr val="DD8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4"/>
            <p:cNvSpPr/>
            <p:nvPr/>
          </p:nvSpPr>
          <p:spPr>
            <a:xfrm>
              <a:off x="3490129" y="2145012"/>
              <a:ext cx="191115" cy="196471"/>
            </a:xfrm>
            <a:custGeom>
              <a:avLst/>
              <a:gdLst/>
              <a:ahLst/>
              <a:cxnLst/>
              <a:rect l="l" t="t" r="r" b="b"/>
              <a:pathLst>
                <a:path w="4639" h="4769" extrusionOk="0">
                  <a:moveTo>
                    <a:pt x="1596" y="0"/>
                  </a:moveTo>
                  <a:cubicBezTo>
                    <a:pt x="1060" y="0"/>
                    <a:pt x="582" y="93"/>
                    <a:pt x="353" y="371"/>
                  </a:cubicBezTo>
                  <a:cubicBezTo>
                    <a:pt x="353" y="371"/>
                    <a:pt x="149" y="761"/>
                    <a:pt x="149" y="1317"/>
                  </a:cubicBezTo>
                  <a:cubicBezTo>
                    <a:pt x="149" y="1874"/>
                    <a:pt x="0" y="2932"/>
                    <a:pt x="149" y="3618"/>
                  </a:cubicBezTo>
                  <a:cubicBezTo>
                    <a:pt x="316" y="4305"/>
                    <a:pt x="965" y="4768"/>
                    <a:pt x="1447" y="4768"/>
                  </a:cubicBezTo>
                  <a:cubicBezTo>
                    <a:pt x="2152" y="4768"/>
                    <a:pt x="3581" y="4138"/>
                    <a:pt x="3748" y="3766"/>
                  </a:cubicBezTo>
                  <a:cubicBezTo>
                    <a:pt x="3841" y="3562"/>
                    <a:pt x="3915" y="3377"/>
                    <a:pt x="3915" y="3377"/>
                  </a:cubicBezTo>
                  <a:cubicBezTo>
                    <a:pt x="3915" y="3377"/>
                    <a:pt x="4379" y="3210"/>
                    <a:pt x="4509" y="2746"/>
                  </a:cubicBezTo>
                  <a:cubicBezTo>
                    <a:pt x="4639" y="2264"/>
                    <a:pt x="4583" y="1225"/>
                    <a:pt x="4193" y="1150"/>
                  </a:cubicBezTo>
                  <a:cubicBezTo>
                    <a:pt x="4156" y="1141"/>
                    <a:pt x="4119" y="1136"/>
                    <a:pt x="4084" y="1136"/>
                  </a:cubicBezTo>
                  <a:cubicBezTo>
                    <a:pt x="4050" y="1136"/>
                    <a:pt x="4017" y="1141"/>
                    <a:pt x="3989" y="1150"/>
                  </a:cubicBezTo>
                  <a:cubicBezTo>
                    <a:pt x="3989" y="705"/>
                    <a:pt x="3971" y="371"/>
                    <a:pt x="3971" y="371"/>
                  </a:cubicBezTo>
                  <a:cubicBezTo>
                    <a:pt x="3971" y="371"/>
                    <a:pt x="2668" y="0"/>
                    <a:pt x="1596" y="0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4"/>
            <p:cNvSpPr/>
            <p:nvPr/>
          </p:nvSpPr>
          <p:spPr>
            <a:xfrm>
              <a:off x="3449342" y="2084532"/>
              <a:ext cx="251016" cy="214886"/>
            </a:xfrm>
            <a:custGeom>
              <a:avLst/>
              <a:gdLst/>
              <a:ahLst/>
              <a:cxnLst/>
              <a:rect l="l" t="t" r="r" b="b"/>
              <a:pathLst>
                <a:path w="6093" h="5216" extrusionOk="0">
                  <a:moveTo>
                    <a:pt x="3139" y="1"/>
                  </a:moveTo>
                  <a:cubicBezTo>
                    <a:pt x="2030" y="1"/>
                    <a:pt x="1396" y="445"/>
                    <a:pt x="835" y="445"/>
                  </a:cubicBezTo>
                  <a:cubicBezTo>
                    <a:pt x="749" y="445"/>
                    <a:pt x="666" y="434"/>
                    <a:pt x="582" y="410"/>
                  </a:cubicBezTo>
                  <a:cubicBezTo>
                    <a:pt x="527" y="396"/>
                    <a:pt x="479" y="389"/>
                    <a:pt x="437" y="389"/>
                  </a:cubicBezTo>
                  <a:cubicBezTo>
                    <a:pt x="1" y="389"/>
                    <a:pt x="268" y="1122"/>
                    <a:pt x="675" y="1190"/>
                  </a:cubicBezTo>
                  <a:cubicBezTo>
                    <a:pt x="675" y="1190"/>
                    <a:pt x="396" y="1375"/>
                    <a:pt x="396" y="1672"/>
                  </a:cubicBezTo>
                  <a:cubicBezTo>
                    <a:pt x="415" y="1969"/>
                    <a:pt x="842" y="2043"/>
                    <a:pt x="842" y="2043"/>
                  </a:cubicBezTo>
                  <a:cubicBezTo>
                    <a:pt x="842" y="2043"/>
                    <a:pt x="749" y="2637"/>
                    <a:pt x="1139" y="2860"/>
                  </a:cubicBezTo>
                  <a:cubicBezTo>
                    <a:pt x="1139" y="2860"/>
                    <a:pt x="1102" y="1913"/>
                    <a:pt x="1714" y="1691"/>
                  </a:cubicBezTo>
                  <a:cubicBezTo>
                    <a:pt x="1838" y="1642"/>
                    <a:pt x="1972" y="1623"/>
                    <a:pt x="2113" y="1623"/>
                  </a:cubicBezTo>
                  <a:cubicBezTo>
                    <a:pt x="2628" y="1623"/>
                    <a:pt x="3225" y="1881"/>
                    <a:pt x="3675" y="1881"/>
                  </a:cubicBezTo>
                  <a:cubicBezTo>
                    <a:pt x="3709" y="1881"/>
                    <a:pt x="3741" y="1879"/>
                    <a:pt x="3773" y="1876"/>
                  </a:cubicBezTo>
                  <a:cubicBezTo>
                    <a:pt x="3773" y="1876"/>
                    <a:pt x="3810" y="2785"/>
                    <a:pt x="4423" y="2915"/>
                  </a:cubicBezTo>
                  <a:cubicBezTo>
                    <a:pt x="4423" y="2915"/>
                    <a:pt x="4330" y="3231"/>
                    <a:pt x="4515" y="3323"/>
                  </a:cubicBezTo>
                  <a:cubicBezTo>
                    <a:pt x="4530" y="3330"/>
                    <a:pt x="4544" y="3333"/>
                    <a:pt x="4558" y="3333"/>
                  </a:cubicBezTo>
                  <a:cubicBezTo>
                    <a:pt x="4726" y="3333"/>
                    <a:pt x="4796" y="2841"/>
                    <a:pt x="5076" y="2841"/>
                  </a:cubicBezTo>
                  <a:cubicBezTo>
                    <a:pt x="5081" y="2841"/>
                    <a:pt x="5086" y="2841"/>
                    <a:pt x="5091" y="2841"/>
                  </a:cubicBezTo>
                  <a:cubicBezTo>
                    <a:pt x="5406" y="2860"/>
                    <a:pt x="5425" y="3435"/>
                    <a:pt x="5425" y="3954"/>
                  </a:cubicBezTo>
                  <a:cubicBezTo>
                    <a:pt x="5406" y="4177"/>
                    <a:pt x="5313" y="4307"/>
                    <a:pt x="5183" y="4362"/>
                  </a:cubicBezTo>
                  <a:cubicBezTo>
                    <a:pt x="5016" y="4474"/>
                    <a:pt x="4942" y="4696"/>
                    <a:pt x="5035" y="4863"/>
                  </a:cubicBezTo>
                  <a:lnTo>
                    <a:pt x="5221" y="5216"/>
                  </a:lnTo>
                  <a:cubicBezTo>
                    <a:pt x="5221" y="5216"/>
                    <a:pt x="6093" y="3323"/>
                    <a:pt x="6055" y="2155"/>
                  </a:cubicBezTo>
                  <a:cubicBezTo>
                    <a:pt x="6018" y="967"/>
                    <a:pt x="5109" y="949"/>
                    <a:pt x="5109" y="949"/>
                  </a:cubicBezTo>
                  <a:cubicBezTo>
                    <a:pt x="5109" y="949"/>
                    <a:pt x="4608" y="39"/>
                    <a:pt x="3254" y="2"/>
                  </a:cubicBezTo>
                  <a:cubicBezTo>
                    <a:pt x="3215" y="1"/>
                    <a:pt x="3177" y="1"/>
                    <a:pt x="3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4"/>
            <p:cNvSpPr/>
            <p:nvPr/>
          </p:nvSpPr>
          <p:spPr>
            <a:xfrm>
              <a:off x="3318905" y="2416844"/>
              <a:ext cx="503763" cy="365504"/>
            </a:xfrm>
            <a:custGeom>
              <a:avLst/>
              <a:gdLst/>
              <a:ahLst/>
              <a:cxnLst/>
              <a:rect l="l" t="t" r="r" b="b"/>
              <a:pathLst>
                <a:path w="12228" h="8872" extrusionOk="0">
                  <a:moveTo>
                    <a:pt x="10641" y="0"/>
                  </a:moveTo>
                  <a:cubicBezTo>
                    <a:pt x="10397" y="0"/>
                    <a:pt x="10183" y="88"/>
                    <a:pt x="10056" y="267"/>
                  </a:cubicBezTo>
                  <a:lnTo>
                    <a:pt x="6104" y="6056"/>
                  </a:lnTo>
                  <a:lnTo>
                    <a:pt x="427" y="5221"/>
                  </a:lnTo>
                  <a:lnTo>
                    <a:pt x="0" y="7522"/>
                  </a:lnTo>
                  <a:cubicBezTo>
                    <a:pt x="0" y="7522"/>
                    <a:pt x="3735" y="8871"/>
                    <a:pt x="6228" y="8871"/>
                  </a:cubicBezTo>
                  <a:cubicBezTo>
                    <a:pt x="6643" y="8871"/>
                    <a:pt x="7024" y="8834"/>
                    <a:pt x="7347" y="8746"/>
                  </a:cubicBezTo>
                  <a:cubicBezTo>
                    <a:pt x="9611" y="8134"/>
                    <a:pt x="12227" y="3143"/>
                    <a:pt x="12134" y="1640"/>
                  </a:cubicBezTo>
                  <a:cubicBezTo>
                    <a:pt x="12068" y="563"/>
                    <a:pt x="11258" y="0"/>
                    <a:pt x="106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4"/>
            <p:cNvSpPr/>
            <p:nvPr/>
          </p:nvSpPr>
          <p:spPr>
            <a:xfrm>
              <a:off x="3044519" y="2828547"/>
              <a:ext cx="211714" cy="118443"/>
            </a:xfrm>
            <a:custGeom>
              <a:avLst/>
              <a:gdLst/>
              <a:ahLst/>
              <a:cxnLst/>
              <a:rect l="l" t="t" r="r" b="b"/>
              <a:pathLst>
                <a:path w="5139" h="2875" extrusionOk="0">
                  <a:moveTo>
                    <a:pt x="1678" y="1"/>
                  </a:moveTo>
                  <a:cubicBezTo>
                    <a:pt x="1563" y="1"/>
                    <a:pt x="1459" y="5"/>
                    <a:pt x="1372" y="15"/>
                  </a:cubicBezTo>
                  <a:cubicBezTo>
                    <a:pt x="704" y="89"/>
                    <a:pt x="111" y="683"/>
                    <a:pt x="18" y="1072"/>
                  </a:cubicBezTo>
                  <a:cubicBezTo>
                    <a:pt x="1" y="1166"/>
                    <a:pt x="39" y="1203"/>
                    <a:pt x="110" y="1203"/>
                  </a:cubicBezTo>
                  <a:cubicBezTo>
                    <a:pt x="350" y="1203"/>
                    <a:pt x="961" y="783"/>
                    <a:pt x="1075" y="683"/>
                  </a:cubicBezTo>
                  <a:lnTo>
                    <a:pt x="1372" y="738"/>
                  </a:lnTo>
                  <a:cubicBezTo>
                    <a:pt x="1372" y="738"/>
                    <a:pt x="1112" y="868"/>
                    <a:pt x="1057" y="1202"/>
                  </a:cubicBezTo>
                  <a:cubicBezTo>
                    <a:pt x="1001" y="1555"/>
                    <a:pt x="871" y="1870"/>
                    <a:pt x="890" y="2278"/>
                  </a:cubicBezTo>
                  <a:cubicBezTo>
                    <a:pt x="908" y="2705"/>
                    <a:pt x="1335" y="2779"/>
                    <a:pt x="1558" y="2854"/>
                  </a:cubicBezTo>
                  <a:cubicBezTo>
                    <a:pt x="1594" y="2868"/>
                    <a:pt x="1643" y="2875"/>
                    <a:pt x="1700" y="2875"/>
                  </a:cubicBezTo>
                  <a:cubicBezTo>
                    <a:pt x="2000" y="2875"/>
                    <a:pt x="2534" y="2705"/>
                    <a:pt x="2690" y="2705"/>
                  </a:cubicBezTo>
                  <a:cubicBezTo>
                    <a:pt x="2875" y="2687"/>
                    <a:pt x="2894" y="2427"/>
                    <a:pt x="2894" y="2427"/>
                  </a:cubicBezTo>
                  <a:cubicBezTo>
                    <a:pt x="2894" y="2427"/>
                    <a:pt x="2999" y="2437"/>
                    <a:pt x="3143" y="2437"/>
                  </a:cubicBezTo>
                  <a:cubicBezTo>
                    <a:pt x="3336" y="2437"/>
                    <a:pt x="3596" y="2419"/>
                    <a:pt x="3766" y="2334"/>
                  </a:cubicBezTo>
                  <a:cubicBezTo>
                    <a:pt x="4063" y="2186"/>
                    <a:pt x="4285" y="1870"/>
                    <a:pt x="4285" y="1870"/>
                  </a:cubicBezTo>
                  <a:lnTo>
                    <a:pt x="5139" y="1759"/>
                  </a:lnTo>
                  <a:cubicBezTo>
                    <a:pt x="5139" y="1759"/>
                    <a:pt x="4860" y="367"/>
                    <a:pt x="4378" y="89"/>
                  </a:cubicBezTo>
                  <a:lnTo>
                    <a:pt x="3654" y="182"/>
                  </a:lnTo>
                  <a:cubicBezTo>
                    <a:pt x="3654" y="182"/>
                    <a:pt x="2428" y="1"/>
                    <a:pt x="1678" y="1"/>
                  </a:cubicBezTo>
                  <a:close/>
                </a:path>
              </a:pathLst>
            </a:custGeom>
            <a:solidFill>
              <a:srgbClr val="FFA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4"/>
            <p:cNvSpPr/>
            <p:nvPr/>
          </p:nvSpPr>
          <p:spPr>
            <a:xfrm>
              <a:off x="3480942" y="2930020"/>
              <a:ext cx="201827" cy="911824"/>
            </a:xfrm>
            <a:custGeom>
              <a:avLst/>
              <a:gdLst/>
              <a:ahLst/>
              <a:cxnLst/>
              <a:rect l="l" t="t" r="r" b="b"/>
              <a:pathLst>
                <a:path w="4899" h="22133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3" y="1689"/>
                    <a:pt x="223" y="3823"/>
                  </a:cubicBezTo>
                  <a:cubicBezTo>
                    <a:pt x="1021" y="5456"/>
                    <a:pt x="1986" y="7794"/>
                    <a:pt x="2635" y="10595"/>
                  </a:cubicBezTo>
                  <a:cubicBezTo>
                    <a:pt x="3730" y="15159"/>
                    <a:pt x="2227" y="20373"/>
                    <a:pt x="1708" y="21987"/>
                  </a:cubicBezTo>
                  <a:cubicBezTo>
                    <a:pt x="1884" y="22023"/>
                    <a:pt x="2523" y="22132"/>
                    <a:pt x="3346" y="22132"/>
                  </a:cubicBezTo>
                  <a:cubicBezTo>
                    <a:pt x="3820" y="22132"/>
                    <a:pt x="4356" y="22096"/>
                    <a:pt x="4899" y="21987"/>
                  </a:cubicBezTo>
                  <a:lnTo>
                    <a:pt x="3971" y="4602"/>
                  </a:lnTo>
                  <a:cubicBezTo>
                    <a:pt x="3971" y="4584"/>
                    <a:pt x="3971" y="4584"/>
                    <a:pt x="3971" y="4584"/>
                  </a:cubicBezTo>
                  <a:cubicBezTo>
                    <a:pt x="3971" y="4565"/>
                    <a:pt x="3971" y="4547"/>
                    <a:pt x="3971" y="45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4"/>
            <p:cNvSpPr/>
            <p:nvPr/>
          </p:nvSpPr>
          <p:spPr>
            <a:xfrm>
              <a:off x="1475900" y="2206151"/>
              <a:ext cx="1135156" cy="1725228"/>
            </a:xfrm>
            <a:custGeom>
              <a:avLst/>
              <a:gdLst/>
              <a:ahLst/>
              <a:cxnLst/>
              <a:rect l="l" t="t" r="r" b="b"/>
              <a:pathLst>
                <a:path w="27554" h="41877" extrusionOk="0">
                  <a:moveTo>
                    <a:pt x="2208" y="0"/>
                  </a:moveTo>
                  <a:cubicBezTo>
                    <a:pt x="984" y="0"/>
                    <a:pt x="0" y="984"/>
                    <a:pt x="0" y="2208"/>
                  </a:cubicBezTo>
                  <a:lnTo>
                    <a:pt x="0" y="39687"/>
                  </a:lnTo>
                  <a:cubicBezTo>
                    <a:pt x="0" y="40893"/>
                    <a:pt x="984" y="41876"/>
                    <a:pt x="2208" y="41876"/>
                  </a:cubicBezTo>
                  <a:lnTo>
                    <a:pt x="25345" y="41876"/>
                  </a:lnTo>
                  <a:cubicBezTo>
                    <a:pt x="26570" y="41876"/>
                    <a:pt x="27553" y="40893"/>
                    <a:pt x="27553" y="39687"/>
                  </a:cubicBezTo>
                  <a:lnTo>
                    <a:pt x="27553" y="2208"/>
                  </a:lnTo>
                  <a:cubicBezTo>
                    <a:pt x="27553" y="984"/>
                    <a:pt x="26570" y="0"/>
                    <a:pt x="25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4"/>
            <p:cNvSpPr/>
            <p:nvPr/>
          </p:nvSpPr>
          <p:spPr>
            <a:xfrm>
              <a:off x="1569175" y="2206151"/>
              <a:ext cx="1135115" cy="1725228"/>
            </a:xfrm>
            <a:custGeom>
              <a:avLst/>
              <a:gdLst/>
              <a:ahLst/>
              <a:cxnLst/>
              <a:rect l="l" t="t" r="r" b="b"/>
              <a:pathLst>
                <a:path w="27553" h="41877" extrusionOk="0">
                  <a:moveTo>
                    <a:pt x="3266" y="0"/>
                  </a:moveTo>
                  <a:cubicBezTo>
                    <a:pt x="1466" y="0"/>
                    <a:pt x="0" y="1466"/>
                    <a:pt x="0" y="3266"/>
                  </a:cubicBezTo>
                  <a:lnTo>
                    <a:pt x="0" y="38630"/>
                  </a:lnTo>
                  <a:cubicBezTo>
                    <a:pt x="0" y="40429"/>
                    <a:pt x="1466" y="41876"/>
                    <a:pt x="3266" y="41876"/>
                  </a:cubicBezTo>
                  <a:lnTo>
                    <a:pt x="24287" y="41876"/>
                  </a:lnTo>
                  <a:cubicBezTo>
                    <a:pt x="26087" y="41876"/>
                    <a:pt x="27553" y="40429"/>
                    <a:pt x="27553" y="38630"/>
                  </a:cubicBezTo>
                  <a:lnTo>
                    <a:pt x="27553" y="3266"/>
                  </a:lnTo>
                  <a:cubicBezTo>
                    <a:pt x="27553" y="1466"/>
                    <a:pt x="26087" y="0"/>
                    <a:pt x="242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4"/>
            <p:cNvSpPr/>
            <p:nvPr/>
          </p:nvSpPr>
          <p:spPr>
            <a:xfrm>
              <a:off x="1624176" y="2253530"/>
              <a:ext cx="1024335" cy="1608309"/>
            </a:xfrm>
            <a:custGeom>
              <a:avLst/>
              <a:gdLst/>
              <a:ahLst/>
              <a:cxnLst/>
              <a:rect l="l" t="t" r="r" b="b"/>
              <a:pathLst>
                <a:path w="24864" h="39039" extrusionOk="0">
                  <a:moveTo>
                    <a:pt x="2190" y="1"/>
                  </a:moveTo>
                  <a:cubicBezTo>
                    <a:pt x="984" y="1"/>
                    <a:pt x="1" y="984"/>
                    <a:pt x="1" y="2190"/>
                  </a:cubicBezTo>
                  <a:lnTo>
                    <a:pt x="1" y="36849"/>
                  </a:lnTo>
                  <a:cubicBezTo>
                    <a:pt x="1" y="38055"/>
                    <a:pt x="984" y="39038"/>
                    <a:pt x="2190" y="39038"/>
                  </a:cubicBezTo>
                  <a:lnTo>
                    <a:pt x="22674" y="39038"/>
                  </a:lnTo>
                  <a:cubicBezTo>
                    <a:pt x="23880" y="39038"/>
                    <a:pt x="24863" y="38055"/>
                    <a:pt x="24863" y="36849"/>
                  </a:cubicBezTo>
                  <a:lnTo>
                    <a:pt x="24863" y="2190"/>
                  </a:lnTo>
                  <a:cubicBezTo>
                    <a:pt x="24863" y="984"/>
                    <a:pt x="23880" y="1"/>
                    <a:pt x="22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4"/>
            <p:cNvSpPr/>
            <p:nvPr/>
          </p:nvSpPr>
          <p:spPr>
            <a:xfrm>
              <a:off x="1504945" y="2420181"/>
              <a:ext cx="35183" cy="240799"/>
            </a:xfrm>
            <a:custGeom>
              <a:avLst/>
              <a:gdLst/>
              <a:ahLst/>
              <a:cxnLst/>
              <a:rect l="l" t="t" r="r" b="b"/>
              <a:pathLst>
                <a:path w="854" h="5845" extrusionOk="0">
                  <a:moveTo>
                    <a:pt x="427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5418"/>
                  </a:lnTo>
                  <a:cubicBezTo>
                    <a:pt x="0" y="5659"/>
                    <a:pt x="186" y="5845"/>
                    <a:pt x="427" y="5845"/>
                  </a:cubicBezTo>
                  <a:cubicBezTo>
                    <a:pt x="650" y="5845"/>
                    <a:pt x="854" y="5659"/>
                    <a:pt x="854" y="5418"/>
                  </a:cubicBezTo>
                  <a:lnTo>
                    <a:pt x="854" y="427"/>
                  </a:lnTo>
                  <a:cubicBezTo>
                    <a:pt x="854" y="186"/>
                    <a:pt x="650" y="0"/>
                    <a:pt x="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4"/>
            <p:cNvSpPr/>
            <p:nvPr/>
          </p:nvSpPr>
          <p:spPr>
            <a:xfrm>
              <a:off x="1504945" y="2702230"/>
              <a:ext cx="35183" cy="94054"/>
            </a:xfrm>
            <a:custGeom>
              <a:avLst/>
              <a:gdLst/>
              <a:ahLst/>
              <a:cxnLst/>
              <a:rect l="l" t="t" r="r" b="b"/>
              <a:pathLst>
                <a:path w="854" h="2283" extrusionOk="0">
                  <a:moveTo>
                    <a:pt x="427" y="1"/>
                  </a:moveTo>
                  <a:cubicBezTo>
                    <a:pt x="186" y="1"/>
                    <a:pt x="0" y="205"/>
                    <a:pt x="0" y="428"/>
                  </a:cubicBezTo>
                  <a:lnTo>
                    <a:pt x="0" y="1856"/>
                  </a:lnTo>
                  <a:cubicBezTo>
                    <a:pt x="0" y="2097"/>
                    <a:pt x="186" y="2283"/>
                    <a:pt x="427" y="2283"/>
                  </a:cubicBezTo>
                  <a:cubicBezTo>
                    <a:pt x="650" y="2283"/>
                    <a:pt x="854" y="2097"/>
                    <a:pt x="854" y="1856"/>
                  </a:cubicBezTo>
                  <a:lnTo>
                    <a:pt x="854" y="428"/>
                  </a:lnTo>
                  <a:cubicBezTo>
                    <a:pt x="854" y="205"/>
                    <a:pt x="650" y="1"/>
                    <a:pt x="4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4"/>
            <p:cNvSpPr/>
            <p:nvPr/>
          </p:nvSpPr>
          <p:spPr>
            <a:xfrm>
              <a:off x="1624176" y="2428586"/>
              <a:ext cx="1024335" cy="1433261"/>
            </a:xfrm>
            <a:custGeom>
              <a:avLst/>
              <a:gdLst/>
              <a:ahLst/>
              <a:cxnLst/>
              <a:rect l="l" t="t" r="r" b="b"/>
              <a:pathLst>
                <a:path w="24864" h="34790" extrusionOk="0">
                  <a:moveTo>
                    <a:pt x="1" y="1"/>
                  </a:moveTo>
                  <a:lnTo>
                    <a:pt x="1" y="32600"/>
                  </a:lnTo>
                  <a:cubicBezTo>
                    <a:pt x="1" y="33806"/>
                    <a:pt x="984" y="34789"/>
                    <a:pt x="2190" y="34789"/>
                  </a:cubicBezTo>
                  <a:lnTo>
                    <a:pt x="22674" y="34789"/>
                  </a:lnTo>
                  <a:cubicBezTo>
                    <a:pt x="23880" y="34789"/>
                    <a:pt x="24863" y="33806"/>
                    <a:pt x="24863" y="32600"/>
                  </a:cubicBezTo>
                  <a:lnTo>
                    <a:pt x="24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4"/>
            <p:cNvSpPr/>
            <p:nvPr/>
          </p:nvSpPr>
          <p:spPr>
            <a:xfrm>
              <a:off x="2419939" y="2313146"/>
              <a:ext cx="178921" cy="56605"/>
            </a:xfrm>
            <a:custGeom>
              <a:avLst/>
              <a:gdLst/>
              <a:ahLst/>
              <a:cxnLst/>
              <a:rect l="l" t="t" r="r" b="b"/>
              <a:pathLst>
                <a:path w="4343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lnTo>
                    <a:pt x="3656" y="1374"/>
                  </a:lnTo>
                  <a:cubicBezTo>
                    <a:pt x="4045" y="1374"/>
                    <a:pt x="4342" y="1058"/>
                    <a:pt x="4342" y="687"/>
                  </a:cubicBezTo>
                  <a:cubicBezTo>
                    <a:pt x="4342" y="298"/>
                    <a:pt x="4045" y="1"/>
                    <a:pt x="3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4"/>
            <p:cNvSpPr/>
            <p:nvPr/>
          </p:nvSpPr>
          <p:spPr>
            <a:xfrm>
              <a:off x="2310637" y="2313146"/>
              <a:ext cx="89481" cy="56605"/>
            </a:xfrm>
            <a:custGeom>
              <a:avLst/>
              <a:gdLst/>
              <a:ahLst/>
              <a:cxnLst/>
              <a:rect l="l" t="t" r="r" b="b"/>
              <a:pathLst>
                <a:path w="2172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lnTo>
                    <a:pt x="1485" y="1374"/>
                  </a:lnTo>
                  <a:cubicBezTo>
                    <a:pt x="1874" y="1374"/>
                    <a:pt x="2171" y="1058"/>
                    <a:pt x="2171" y="687"/>
                  </a:cubicBezTo>
                  <a:cubicBezTo>
                    <a:pt x="2171" y="298"/>
                    <a:pt x="1874" y="1"/>
                    <a:pt x="1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4"/>
            <p:cNvSpPr/>
            <p:nvPr/>
          </p:nvSpPr>
          <p:spPr>
            <a:xfrm>
              <a:off x="1890982" y="2313146"/>
              <a:ext cx="41321" cy="40580"/>
            </a:xfrm>
            <a:custGeom>
              <a:avLst/>
              <a:gdLst/>
              <a:ahLst/>
              <a:cxnLst/>
              <a:rect l="l" t="t" r="r" b="b"/>
              <a:pathLst>
                <a:path w="1003" h="985" extrusionOk="0">
                  <a:moveTo>
                    <a:pt x="501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501" y="984"/>
                  </a:cubicBezTo>
                  <a:cubicBezTo>
                    <a:pt x="780" y="984"/>
                    <a:pt x="1002" y="762"/>
                    <a:pt x="1002" y="483"/>
                  </a:cubicBezTo>
                  <a:cubicBezTo>
                    <a:pt x="1002" y="224"/>
                    <a:pt x="780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4"/>
            <p:cNvSpPr/>
            <p:nvPr/>
          </p:nvSpPr>
          <p:spPr>
            <a:xfrm>
              <a:off x="1823704" y="2313146"/>
              <a:ext cx="40538" cy="40580"/>
            </a:xfrm>
            <a:custGeom>
              <a:avLst/>
              <a:gdLst/>
              <a:ahLst/>
              <a:cxnLst/>
              <a:rect l="l" t="t" r="r" b="b"/>
              <a:pathLst>
                <a:path w="984" h="985" extrusionOk="0">
                  <a:moveTo>
                    <a:pt x="483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483" y="984"/>
                  </a:cubicBezTo>
                  <a:cubicBezTo>
                    <a:pt x="761" y="984"/>
                    <a:pt x="984" y="762"/>
                    <a:pt x="984" y="483"/>
                  </a:cubicBezTo>
                  <a:cubicBezTo>
                    <a:pt x="984" y="224"/>
                    <a:pt x="761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4"/>
            <p:cNvSpPr/>
            <p:nvPr/>
          </p:nvSpPr>
          <p:spPr>
            <a:xfrm>
              <a:off x="1755684" y="2313146"/>
              <a:ext cx="41321" cy="40580"/>
            </a:xfrm>
            <a:custGeom>
              <a:avLst/>
              <a:gdLst/>
              <a:ahLst/>
              <a:cxnLst/>
              <a:rect l="l" t="t" r="r" b="b"/>
              <a:pathLst>
                <a:path w="1003" h="985" extrusionOk="0">
                  <a:moveTo>
                    <a:pt x="501" y="1"/>
                  </a:moveTo>
                  <a:cubicBezTo>
                    <a:pt x="223" y="1"/>
                    <a:pt x="0" y="224"/>
                    <a:pt x="0" y="483"/>
                  </a:cubicBezTo>
                  <a:cubicBezTo>
                    <a:pt x="0" y="762"/>
                    <a:pt x="223" y="984"/>
                    <a:pt x="501" y="984"/>
                  </a:cubicBezTo>
                  <a:cubicBezTo>
                    <a:pt x="779" y="984"/>
                    <a:pt x="1002" y="762"/>
                    <a:pt x="1002" y="483"/>
                  </a:cubicBezTo>
                  <a:cubicBezTo>
                    <a:pt x="1002" y="224"/>
                    <a:pt x="77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4"/>
            <p:cNvSpPr/>
            <p:nvPr/>
          </p:nvSpPr>
          <p:spPr>
            <a:xfrm>
              <a:off x="1796965" y="2606690"/>
              <a:ext cx="712428" cy="1002912"/>
            </a:xfrm>
            <a:custGeom>
              <a:avLst/>
              <a:gdLst/>
              <a:ahLst/>
              <a:cxnLst/>
              <a:rect l="l" t="t" r="r" b="b"/>
              <a:pathLst>
                <a:path w="17293" h="24344" extrusionOk="0">
                  <a:moveTo>
                    <a:pt x="1484" y="1"/>
                  </a:moveTo>
                  <a:cubicBezTo>
                    <a:pt x="649" y="1"/>
                    <a:pt x="0" y="669"/>
                    <a:pt x="0" y="1485"/>
                  </a:cubicBezTo>
                  <a:lnTo>
                    <a:pt x="0" y="22859"/>
                  </a:lnTo>
                  <a:cubicBezTo>
                    <a:pt x="0" y="23675"/>
                    <a:pt x="649" y="24343"/>
                    <a:pt x="1484" y="24343"/>
                  </a:cubicBezTo>
                  <a:lnTo>
                    <a:pt x="15808" y="24343"/>
                  </a:lnTo>
                  <a:cubicBezTo>
                    <a:pt x="16624" y="24343"/>
                    <a:pt x="17292" y="23675"/>
                    <a:pt x="17292" y="22859"/>
                  </a:cubicBezTo>
                  <a:lnTo>
                    <a:pt x="17292" y="1485"/>
                  </a:lnTo>
                  <a:cubicBezTo>
                    <a:pt x="17292" y="669"/>
                    <a:pt x="16624" y="1"/>
                    <a:pt x="158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4"/>
            <p:cNvSpPr/>
            <p:nvPr/>
          </p:nvSpPr>
          <p:spPr>
            <a:xfrm>
              <a:off x="1796965" y="2796247"/>
              <a:ext cx="550357" cy="813362"/>
            </a:xfrm>
            <a:custGeom>
              <a:avLst/>
              <a:gdLst/>
              <a:ahLst/>
              <a:cxnLst/>
              <a:rect l="l" t="t" r="r" b="b"/>
              <a:pathLst>
                <a:path w="13359" h="19743" extrusionOk="0">
                  <a:moveTo>
                    <a:pt x="0" y="1"/>
                  </a:moveTo>
                  <a:lnTo>
                    <a:pt x="0" y="18258"/>
                  </a:lnTo>
                  <a:cubicBezTo>
                    <a:pt x="0" y="19074"/>
                    <a:pt x="649" y="19742"/>
                    <a:pt x="1484" y="19742"/>
                  </a:cubicBezTo>
                  <a:lnTo>
                    <a:pt x="13359" y="19742"/>
                  </a:lnTo>
                  <a:lnTo>
                    <a:pt x="13359" y="1485"/>
                  </a:lnTo>
                  <a:cubicBezTo>
                    <a:pt x="13359" y="669"/>
                    <a:pt x="12691" y="1"/>
                    <a:pt x="11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4"/>
            <p:cNvSpPr/>
            <p:nvPr/>
          </p:nvSpPr>
          <p:spPr>
            <a:xfrm>
              <a:off x="1796965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4"/>
            <p:cNvSpPr/>
            <p:nvPr/>
          </p:nvSpPr>
          <p:spPr>
            <a:xfrm>
              <a:off x="1894031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4"/>
            <p:cNvSpPr/>
            <p:nvPr/>
          </p:nvSpPr>
          <p:spPr>
            <a:xfrm>
              <a:off x="1991096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8" y="1"/>
                    <a:pt x="1" y="298"/>
                    <a:pt x="1" y="687"/>
                  </a:cubicBezTo>
                  <a:cubicBezTo>
                    <a:pt x="1" y="1058"/>
                    <a:pt x="298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14"/>
            <p:cNvSpPr/>
            <p:nvPr/>
          </p:nvSpPr>
          <p:spPr>
            <a:xfrm>
              <a:off x="2088202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14"/>
            <p:cNvSpPr/>
            <p:nvPr/>
          </p:nvSpPr>
          <p:spPr>
            <a:xfrm>
              <a:off x="2185268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14"/>
            <p:cNvSpPr/>
            <p:nvPr/>
          </p:nvSpPr>
          <p:spPr>
            <a:xfrm>
              <a:off x="2282333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8" y="1"/>
                    <a:pt x="1" y="298"/>
                    <a:pt x="1" y="687"/>
                  </a:cubicBezTo>
                  <a:cubicBezTo>
                    <a:pt x="1" y="1058"/>
                    <a:pt x="298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14"/>
            <p:cNvSpPr/>
            <p:nvPr/>
          </p:nvSpPr>
          <p:spPr>
            <a:xfrm>
              <a:off x="2379440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0" y="298"/>
                    <a:pt x="0" y="687"/>
                  </a:cubicBezTo>
                  <a:cubicBezTo>
                    <a:pt x="0" y="1058"/>
                    <a:pt x="297" y="1374"/>
                    <a:pt x="687" y="1374"/>
                  </a:cubicBezTo>
                  <a:cubicBezTo>
                    <a:pt x="1058" y="1374"/>
                    <a:pt x="1373" y="1058"/>
                    <a:pt x="1373" y="687"/>
                  </a:cubicBezTo>
                  <a:cubicBezTo>
                    <a:pt x="1373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14"/>
            <p:cNvSpPr/>
            <p:nvPr/>
          </p:nvSpPr>
          <p:spPr>
            <a:xfrm>
              <a:off x="2476505" y="3689074"/>
              <a:ext cx="56605" cy="56605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687" y="1"/>
                  </a:moveTo>
                  <a:cubicBezTo>
                    <a:pt x="297" y="1"/>
                    <a:pt x="1" y="298"/>
                    <a:pt x="1" y="687"/>
                  </a:cubicBezTo>
                  <a:cubicBezTo>
                    <a:pt x="1" y="1058"/>
                    <a:pt x="297" y="1374"/>
                    <a:pt x="687" y="1374"/>
                  </a:cubicBezTo>
                  <a:cubicBezTo>
                    <a:pt x="1058" y="1374"/>
                    <a:pt x="1374" y="1058"/>
                    <a:pt x="1374" y="687"/>
                  </a:cubicBezTo>
                  <a:cubicBezTo>
                    <a:pt x="1374" y="298"/>
                    <a:pt x="1058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14"/>
            <p:cNvSpPr/>
            <p:nvPr/>
          </p:nvSpPr>
          <p:spPr>
            <a:xfrm>
              <a:off x="2366421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34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14"/>
            <p:cNvSpPr/>
            <p:nvPr/>
          </p:nvSpPr>
          <p:spPr>
            <a:xfrm>
              <a:off x="2632444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52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14"/>
            <p:cNvSpPr/>
            <p:nvPr/>
          </p:nvSpPr>
          <p:spPr>
            <a:xfrm>
              <a:off x="2918325" y="3366525"/>
              <a:ext cx="87174" cy="227039"/>
            </a:xfrm>
            <a:custGeom>
              <a:avLst/>
              <a:gdLst/>
              <a:ahLst/>
              <a:cxnLst/>
              <a:rect l="l" t="t" r="r" b="b"/>
              <a:pathLst>
                <a:path w="2116" h="5511" extrusionOk="0">
                  <a:moveTo>
                    <a:pt x="1" y="0"/>
                  </a:moveTo>
                  <a:lnTo>
                    <a:pt x="520" y="5511"/>
                  </a:lnTo>
                  <a:lnTo>
                    <a:pt x="1634" y="5511"/>
                  </a:lnTo>
                  <a:lnTo>
                    <a:pt x="2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14"/>
            <p:cNvSpPr/>
            <p:nvPr/>
          </p:nvSpPr>
          <p:spPr>
            <a:xfrm>
              <a:off x="2614852" y="2917826"/>
              <a:ext cx="432697" cy="232395"/>
            </a:xfrm>
            <a:custGeom>
              <a:avLst/>
              <a:gdLst/>
              <a:ahLst/>
              <a:cxnLst/>
              <a:rect l="l" t="t" r="r" b="b"/>
              <a:pathLst>
                <a:path w="10503" h="5641" fill="none" extrusionOk="0">
                  <a:moveTo>
                    <a:pt x="1" y="0"/>
                  </a:moveTo>
                  <a:lnTo>
                    <a:pt x="8666" y="0"/>
                  </a:lnTo>
                  <a:cubicBezTo>
                    <a:pt x="9686" y="0"/>
                    <a:pt x="10502" y="835"/>
                    <a:pt x="10502" y="1837"/>
                  </a:cubicBezTo>
                  <a:lnTo>
                    <a:pt x="10502" y="5640"/>
                  </a:lnTo>
                </a:path>
              </a:pathLst>
            </a:custGeom>
            <a:noFill/>
            <a:ln w="17625" cap="flat" cmpd="sng">
              <a:solidFill>
                <a:schemeClr val="lt1"/>
              </a:solidFill>
              <a:prstDash val="solid"/>
              <a:miter lim="185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14"/>
            <p:cNvSpPr/>
            <p:nvPr/>
          </p:nvSpPr>
          <p:spPr>
            <a:xfrm>
              <a:off x="2292303" y="2544767"/>
              <a:ext cx="595469" cy="626820"/>
            </a:xfrm>
            <a:custGeom>
              <a:avLst/>
              <a:gdLst/>
              <a:ahLst/>
              <a:cxnLst/>
              <a:rect l="l" t="t" r="r" b="b"/>
              <a:pathLst>
                <a:path w="14454" h="15215" extrusionOk="0">
                  <a:moveTo>
                    <a:pt x="3618" y="1"/>
                  </a:moveTo>
                  <a:cubicBezTo>
                    <a:pt x="1614" y="1"/>
                    <a:pt x="0" y="1615"/>
                    <a:pt x="0" y="3619"/>
                  </a:cubicBezTo>
                  <a:lnTo>
                    <a:pt x="0" y="15215"/>
                  </a:lnTo>
                  <a:lnTo>
                    <a:pt x="14454" y="15215"/>
                  </a:lnTo>
                  <a:lnTo>
                    <a:pt x="14454" y="3359"/>
                  </a:lnTo>
                  <a:cubicBezTo>
                    <a:pt x="14454" y="2301"/>
                    <a:pt x="13971" y="1374"/>
                    <a:pt x="13211" y="761"/>
                  </a:cubicBezTo>
                  <a:cubicBezTo>
                    <a:pt x="12635" y="279"/>
                    <a:pt x="11893" y="1"/>
                    <a:pt x="11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14"/>
            <p:cNvSpPr/>
            <p:nvPr/>
          </p:nvSpPr>
          <p:spPr>
            <a:xfrm>
              <a:off x="2516262" y="2576120"/>
              <a:ext cx="371519" cy="595469"/>
            </a:xfrm>
            <a:custGeom>
              <a:avLst/>
              <a:gdLst/>
              <a:ahLst/>
              <a:cxnLst/>
              <a:rect l="l" t="t" r="r" b="b"/>
              <a:pathLst>
                <a:path w="9018" h="14454" extrusionOk="0">
                  <a:moveTo>
                    <a:pt x="3600" y="0"/>
                  </a:moveTo>
                  <a:cubicBezTo>
                    <a:pt x="1615" y="0"/>
                    <a:pt x="0" y="1615"/>
                    <a:pt x="0" y="3618"/>
                  </a:cubicBezTo>
                  <a:lnTo>
                    <a:pt x="0" y="14454"/>
                  </a:lnTo>
                  <a:lnTo>
                    <a:pt x="9018" y="14454"/>
                  </a:lnTo>
                  <a:lnTo>
                    <a:pt x="9018" y="2598"/>
                  </a:lnTo>
                  <a:cubicBezTo>
                    <a:pt x="9018" y="1540"/>
                    <a:pt x="8535" y="613"/>
                    <a:pt x="7775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14"/>
            <p:cNvSpPr/>
            <p:nvPr/>
          </p:nvSpPr>
          <p:spPr>
            <a:xfrm>
              <a:off x="2316735" y="2595978"/>
              <a:ext cx="164378" cy="522879"/>
            </a:xfrm>
            <a:custGeom>
              <a:avLst/>
              <a:gdLst/>
              <a:ahLst/>
              <a:cxnLst/>
              <a:rect l="l" t="t" r="r" b="b"/>
              <a:pathLst>
                <a:path w="3990" h="12692" extrusionOk="0">
                  <a:moveTo>
                    <a:pt x="1986" y="1"/>
                  </a:moveTo>
                  <a:cubicBezTo>
                    <a:pt x="891" y="1"/>
                    <a:pt x="1" y="891"/>
                    <a:pt x="1" y="1986"/>
                  </a:cubicBezTo>
                  <a:lnTo>
                    <a:pt x="1" y="10688"/>
                  </a:lnTo>
                  <a:cubicBezTo>
                    <a:pt x="1" y="11801"/>
                    <a:pt x="891" y="12692"/>
                    <a:pt x="1986" y="12692"/>
                  </a:cubicBezTo>
                  <a:cubicBezTo>
                    <a:pt x="3099" y="12692"/>
                    <a:pt x="3990" y="11801"/>
                    <a:pt x="3990" y="10688"/>
                  </a:cubicBezTo>
                  <a:lnTo>
                    <a:pt x="3990" y="1986"/>
                  </a:lnTo>
                  <a:cubicBezTo>
                    <a:pt x="3990" y="891"/>
                    <a:pt x="3099" y="1"/>
                    <a:pt x="1986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14"/>
            <p:cNvSpPr/>
            <p:nvPr/>
          </p:nvSpPr>
          <p:spPr>
            <a:xfrm>
              <a:off x="2292303" y="3150189"/>
              <a:ext cx="837792" cy="244631"/>
            </a:xfrm>
            <a:custGeom>
              <a:avLst/>
              <a:gdLst/>
              <a:ahLst/>
              <a:cxnLst/>
              <a:rect l="l" t="t" r="r" b="b"/>
              <a:pathLst>
                <a:path w="20336" h="5938" extrusionOk="0">
                  <a:moveTo>
                    <a:pt x="0" y="0"/>
                  </a:moveTo>
                  <a:lnTo>
                    <a:pt x="0" y="2802"/>
                  </a:lnTo>
                  <a:cubicBezTo>
                    <a:pt x="0" y="4528"/>
                    <a:pt x="1410" y="5938"/>
                    <a:pt x="3154" y="5938"/>
                  </a:cubicBezTo>
                  <a:lnTo>
                    <a:pt x="17367" y="5938"/>
                  </a:lnTo>
                  <a:cubicBezTo>
                    <a:pt x="18999" y="5938"/>
                    <a:pt x="20335" y="4620"/>
                    <a:pt x="20335" y="2969"/>
                  </a:cubicBezTo>
                  <a:cubicBezTo>
                    <a:pt x="20335" y="1336"/>
                    <a:pt x="18999" y="0"/>
                    <a:pt x="17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14"/>
            <p:cNvSpPr/>
            <p:nvPr/>
          </p:nvSpPr>
          <p:spPr>
            <a:xfrm>
              <a:off x="2325139" y="3181541"/>
              <a:ext cx="394466" cy="169734"/>
            </a:xfrm>
            <a:custGeom>
              <a:avLst/>
              <a:gdLst/>
              <a:ahLst/>
              <a:cxnLst/>
              <a:rect l="l" t="t" r="r" b="b"/>
              <a:pathLst>
                <a:path w="9575" h="4120" extrusionOk="0">
                  <a:moveTo>
                    <a:pt x="1" y="0"/>
                  </a:moveTo>
                  <a:lnTo>
                    <a:pt x="1" y="2022"/>
                  </a:lnTo>
                  <a:cubicBezTo>
                    <a:pt x="1" y="3173"/>
                    <a:pt x="947" y="4119"/>
                    <a:pt x="2098" y="4119"/>
                  </a:cubicBezTo>
                  <a:lnTo>
                    <a:pt x="7515" y="4119"/>
                  </a:lnTo>
                  <a:cubicBezTo>
                    <a:pt x="8666" y="4119"/>
                    <a:pt x="9575" y="3191"/>
                    <a:pt x="9575" y="2060"/>
                  </a:cubicBezTo>
                  <a:cubicBezTo>
                    <a:pt x="9575" y="909"/>
                    <a:pt x="8666" y="0"/>
                    <a:pt x="7515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14"/>
            <p:cNvSpPr/>
            <p:nvPr/>
          </p:nvSpPr>
          <p:spPr>
            <a:xfrm>
              <a:off x="2292303" y="2917826"/>
              <a:ext cx="433439" cy="232395"/>
            </a:xfrm>
            <a:custGeom>
              <a:avLst/>
              <a:gdLst/>
              <a:ahLst/>
              <a:cxnLst/>
              <a:rect l="l" t="t" r="r" b="b"/>
              <a:pathLst>
                <a:path w="10521" h="5641" fill="none" extrusionOk="0">
                  <a:moveTo>
                    <a:pt x="0" y="0"/>
                  </a:moveTo>
                  <a:lnTo>
                    <a:pt x="8683" y="0"/>
                  </a:lnTo>
                  <a:cubicBezTo>
                    <a:pt x="9685" y="0"/>
                    <a:pt x="10520" y="835"/>
                    <a:pt x="10520" y="1837"/>
                  </a:cubicBezTo>
                  <a:lnTo>
                    <a:pt x="10520" y="5640"/>
                  </a:lnTo>
                </a:path>
              </a:pathLst>
            </a:custGeom>
            <a:noFill/>
            <a:ln w="17625" cap="flat" cmpd="sng">
              <a:solidFill>
                <a:schemeClr val="lt1"/>
              </a:solidFill>
              <a:prstDash val="solid"/>
              <a:miter lim="185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14"/>
            <p:cNvSpPr/>
            <p:nvPr/>
          </p:nvSpPr>
          <p:spPr>
            <a:xfrm>
              <a:off x="1799231" y="3536225"/>
              <a:ext cx="1221547" cy="74156"/>
            </a:xfrm>
            <a:custGeom>
              <a:avLst/>
              <a:gdLst/>
              <a:ahLst/>
              <a:cxnLst/>
              <a:rect l="l" t="t" r="r" b="b"/>
              <a:pathLst>
                <a:path w="29651" h="1800" extrusionOk="0">
                  <a:moveTo>
                    <a:pt x="891" y="0"/>
                  </a:moveTo>
                  <a:cubicBezTo>
                    <a:pt x="390" y="0"/>
                    <a:pt x="1" y="408"/>
                    <a:pt x="1" y="891"/>
                  </a:cubicBezTo>
                  <a:cubicBezTo>
                    <a:pt x="1" y="1392"/>
                    <a:pt x="390" y="1800"/>
                    <a:pt x="891" y="1800"/>
                  </a:cubicBezTo>
                  <a:lnTo>
                    <a:pt x="28759" y="1800"/>
                  </a:lnTo>
                  <a:cubicBezTo>
                    <a:pt x="29242" y="1800"/>
                    <a:pt x="29650" y="1392"/>
                    <a:pt x="29650" y="891"/>
                  </a:cubicBezTo>
                  <a:cubicBezTo>
                    <a:pt x="29650" y="408"/>
                    <a:pt x="29242" y="0"/>
                    <a:pt x="28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4" name="Google Shape;1824;p214"/>
          <p:cNvGrpSpPr/>
          <p:nvPr/>
        </p:nvGrpSpPr>
        <p:grpSpPr>
          <a:xfrm>
            <a:off x="5529446" y="2089538"/>
            <a:ext cx="2053176" cy="1893422"/>
            <a:chOff x="1196421" y="1641780"/>
            <a:chExt cx="2551480" cy="2352954"/>
          </a:xfrm>
        </p:grpSpPr>
        <p:sp>
          <p:nvSpPr>
            <p:cNvPr id="1825" name="Google Shape;1825;p214"/>
            <p:cNvSpPr/>
            <p:nvPr/>
          </p:nvSpPr>
          <p:spPr>
            <a:xfrm flipH="1">
              <a:off x="2851918" y="3373200"/>
              <a:ext cx="862582" cy="17142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14"/>
            <p:cNvSpPr/>
            <p:nvPr/>
          </p:nvSpPr>
          <p:spPr>
            <a:xfrm flipH="1">
              <a:off x="1196421" y="3794925"/>
              <a:ext cx="1507202" cy="199809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14"/>
            <p:cNvSpPr/>
            <p:nvPr/>
          </p:nvSpPr>
          <p:spPr>
            <a:xfrm flipH="1">
              <a:off x="1601856" y="2134257"/>
              <a:ext cx="145872" cy="143850"/>
            </a:xfrm>
            <a:custGeom>
              <a:avLst/>
              <a:gdLst/>
              <a:ahLst/>
              <a:cxnLst/>
              <a:rect l="l" t="t" r="r" b="b"/>
              <a:pathLst>
                <a:path w="8873" h="8750" extrusionOk="0">
                  <a:moveTo>
                    <a:pt x="6000" y="1"/>
                  </a:moveTo>
                  <a:lnTo>
                    <a:pt x="3018" y="2037"/>
                  </a:lnTo>
                  <a:lnTo>
                    <a:pt x="0" y="4110"/>
                  </a:lnTo>
                  <a:lnTo>
                    <a:pt x="0" y="8400"/>
                  </a:lnTo>
                  <a:lnTo>
                    <a:pt x="0" y="8728"/>
                  </a:lnTo>
                  <a:cubicBezTo>
                    <a:pt x="0" y="8742"/>
                    <a:pt x="42" y="8749"/>
                    <a:pt x="118" y="8749"/>
                  </a:cubicBezTo>
                  <a:cubicBezTo>
                    <a:pt x="1169" y="8749"/>
                    <a:pt x="8872" y="7455"/>
                    <a:pt x="8872" y="7455"/>
                  </a:cubicBezTo>
                  <a:lnTo>
                    <a:pt x="8363" y="1564"/>
                  </a:lnTo>
                  <a:lnTo>
                    <a:pt x="6000" y="1"/>
                  </a:ln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14"/>
            <p:cNvSpPr/>
            <p:nvPr/>
          </p:nvSpPr>
          <p:spPr>
            <a:xfrm flipH="1">
              <a:off x="2728670" y="2002145"/>
              <a:ext cx="75328" cy="51753"/>
            </a:xfrm>
            <a:custGeom>
              <a:avLst/>
              <a:gdLst/>
              <a:ahLst/>
              <a:cxnLst/>
              <a:rect l="l" t="t" r="r" b="b"/>
              <a:pathLst>
                <a:path w="4582" h="3148" extrusionOk="0">
                  <a:moveTo>
                    <a:pt x="1863" y="1"/>
                  </a:moveTo>
                  <a:cubicBezTo>
                    <a:pt x="634" y="1"/>
                    <a:pt x="0" y="3147"/>
                    <a:pt x="0" y="3147"/>
                  </a:cubicBezTo>
                  <a:cubicBezTo>
                    <a:pt x="0" y="3147"/>
                    <a:pt x="4582" y="2566"/>
                    <a:pt x="2764" y="529"/>
                  </a:cubicBezTo>
                  <a:cubicBezTo>
                    <a:pt x="2435" y="154"/>
                    <a:pt x="2134" y="1"/>
                    <a:pt x="18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14"/>
            <p:cNvSpPr/>
            <p:nvPr/>
          </p:nvSpPr>
          <p:spPr>
            <a:xfrm flipH="1">
              <a:off x="3415681" y="1741949"/>
              <a:ext cx="76364" cy="226691"/>
            </a:xfrm>
            <a:custGeom>
              <a:avLst/>
              <a:gdLst/>
              <a:ahLst/>
              <a:cxnLst/>
              <a:rect l="l" t="t" r="r" b="b"/>
              <a:pathLst>
                <a:path w="4645" h="13789" extrusionOk="0">
                  <a:moveTo>
                    <a:pt x="605" y="1"/>
                  </a:moveTo>
                  <a:cubicBezTo>
                    <a:pt x="565" y="1"/>
                    <a:pt x="525" y="21"/>
                    <a:pt x="509" y="66"/>
                  </a:cubicBezTo>
                  <a:cubicBezTo>
                    <a:pt x="109" y="976"/>
                    <a:pt x="37" y="2030"/>
                    <a:pt x="0" y="3012"/>
                  </a:cubicBezTo>
                  <a:cubicBezTo>
                    <a:pt x="0" y="3957"/>
                    <a:pt x="73" y="4903"/>
                    <a:pt x="291" y="5848"/>
                  </a:cubicBezTo>
                  <a:cubicBezTo>
                    <a:pt x="691" y="7739"/>
                    <a:pt x="1564" y="9448"/>
                    <a:pt x="2582" y="11084"/>
                  </a:cubicBezTo>
                  <a:cubicBezTo>
                    <a:pt x="2873" y="11557"/>
                    <a:pt x="3164" y="12029"/>
                    <a:pt x="3491" y="12502"/>
                  </a:cubicBezTo>
                  <a:cubicBezTo>
                    <a:pt x="3673" y="12757"/>
                    <a:pt x="3818" y="13011"/>
                    <a:pt x="4000" y="13229"/>
                  </a:cubicBezTo>
                  <a:cubicBezTo>
                    <a:pt x="4146" y="13447"/>
                    <a:pt x="4255" y="13666"/>
                    <a:pt x="4509" y="13775"/>
                  </a:cubicBezTo>
                  <a:cubicBezTo>
                    <a:pt x="4519" y="13784"/>
                    <a:pt x="4534" y="13789"/>
                    <a:pt x="4550" y="13789"/>
                  </a:cubicBezTo>
                  <a:cubicBezTo>
                    <a:pt x="4594" y="13789"/>
                    <a:pt x="4645" y="13755"/>
                    <a:pt x="4618" y="13702"/>
                  </a:cubicBezTo>
                  <a:cubicBezTo>
                    <a:pt x="4618" y="13411"/>
                    <a:pt x="4436" y="13229"/>
                    <a:pt x="4291" y="13011"/>
                  </a:cubicBezTo>
                  <a:cubicBezTo>
                    <a:pt x="4109" y="12757"/>
                    <a:pt x="3927" y="12466"/>
                    <a:pt x="3746" y="12211"/>
                  </a:cubicBezTo>
                  <a:cubicBezTo>
                    <a:pt x="3418" y="11702"/>
                    <a:pt x="3091" y="11193"/>
                    <a:pt x="2764" y="10684"/>
                  </a:cubicBezTo>
                  <a:cubicBezTo>
                    <a:pt x="2146" y="9630"/>
                    <a:pt x="1528" y="8539"/>
                    <a:pt x="1091" y="7411"/>
                  </a:cubicBezTo>
                  <a:cubicBezTo>
                    <a:pt x="691" y="6284"/>
                    <a:pt x="473" y="5084"/>
                    <a:pt x="400" y="3884"/>
                  </a:cubicBezTo>
                  <a:cubicBezTo>
                    <a:pt x="328" y="2612"/>
                    <a:pt x="546" y="1376"/>
                    <a:pt x="691" y="103"/>
                  </a:cubicBezTo>
                  <a:cubicBezTo>
                    <a:pt x="712" y="39"/>
                    <a:pt x="660" y="1"/>
                    <a:pt x="6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14"/>
            <p:cNvSpPr/>
            <p:nvPr/>
          </p:nvSpPr>
          <p:spPr>
            <a:xfrm flipH="1">
              <a:off x="3472301" y="1844304"/>
              <a:ext cx="75608" cy="42382"/>
            </a:xfrm>
            <a:custGeom>
              <a:avLst/>
              <a:gdLst/>
              <a:ahLst/>
              <a:cxnLst/>
              <a:rect l="l" t="t" r="r" b="b"/>
              <a:pathLst>
                <a:path w="4599" h="2578" extrusionOk="0">
                  <a:moveTo>
                    <a:pt x="625" y="1"/>
                  </a:moveTo>
                  <a:cubicBezTo>
                    <a:pt x="237" y="1"/>
                    <a:pt x="1" y="237"/>
                    <a:pt x="53" y="858"/>
                  </a:cubicBezTo>
                  <a:cubicBezTo>
                    <a:pt x="171" y="2257"/>
                    <a:pt x="1497" y="2578"/>
                    <a:pt x="2686" y="2578"/>
                  </a:cubicBezTo>
                  <a:cubicBezTo>
                    <a:pt x="3691" y="2578"/>
                    <a:pt x="4598" y="2349"/>
                    <a:pt x="4598" y="2349"/>
                  </a:cubicBezTo>
                  <a:cubicBezTo>
                    <a:pt x="4598" y="2349"/>
                    <a:pt x="1852" y="1"/>
                    <a:pt x="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14"/>
            <p:cNvSpPr/>
            <p:nvPr/>
          </p:nvSpPr>
          <p:spPr>
            <a:xfrm flipH="1">
              <a:off x="3357533" y="1839125"/>
              <a:ext cx="96486" cy="78468"/>
            </a:xfrm>
            <a:custGeom>
              <a:avLst/>
              <a:gdLst/>
              <a:ahLst/>
              <a:cxnLst/>
              <a:rect l="l" t="t" r="r" b="b"/>
              <a:pathLst>
                <a:path w="5869" h="4773" extrusionOk="0">
                  <a:moveTo>
                    <a:pt x="2155" y="0"/>
                  </a:moveTo>
                  <a:cubicBezTo>
                    <a:pt x="1" y="0"/>
                    <a:pt x="451" y="4773"/>
                    <a:pt x="451" y="4773"/>
                  </a:cubicBezTo>
                  <a:cubicBezTo>
                    <a:pt x="451" y="4773"/>
                    <a:pt x="5869" y="1319"/>
                    <a:pt x="2887" y="155"/>
                  </a:cubicBezTo>
                  <a:cubicBezTo>
                    <a:pt x="2614" y="49"/>
                    <a:pt x="2371" y="0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14"/>
            <p:cNvSpPr/>
            <p:nvPr/>
          </p:nvSpPr>
          <p:spPr>
            <a:xfrm flipH="1">
              <a:off x="3487853" y="1745335"/>
              <a:ext cx="78320" cy="49123"/>
            </a:xfrm>
            <a:custGeom>
              <a:avLst/>
              <a:gdLst/>
              <a:ahLst/>
              <a:cxnLst/>
              <a:rect l="l" t="t" r="r" b="b"/>
              <a:pathLst>
                <a:path w="4764" h="2988" extrusionOk="0">
                  <a:moveTo>
                    <a:pt x="2790" y="0"/>
                  </a:moveTo>
                  <a:cubicBezTo>
                    <a:pt x="2506" y="0"/>
                    <a:pt x="2194" y="150"/>
                    <a:pt x="1855" y="515"/>
                  </a:cubicBezTo>
                  <a:cubicBezTo>
                    <a:pt x="1" y="2551"/>
                    <a:pt x="4764" y="2988"/>
                    <a:pt x="4764" y="2988"/>
                  </a:cubicBezTo>
                  <a:cubicBezTo>
                    <a:pt x="4764" y="2988"/>
                    <a:pt x="4060" y="0"/>
                    <a:pt x="27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14"/>
            <p:cNvSpPr/>
            <p:nvPr/>
          </p:nvSpPr>
          <p:spPr>
            <a:xfrm flipH="1">
              <a:off x="3424477" y="1641780"/>
              <a:ext cx="96256" cy="39703"/>
            </a:xfrm>
            <a:custGeom>
              <a:avLst/>
              <a:gdLst/>
              <a:ahLst/>
              <a:cxnLst/>
              <a:rect l="l" t="t" r="r" b="b"/>
              <a:pathLst>
                <a:path w="5855" h="2415" extrusionOk="0">
                  <a:moveTo>
                    <a:pt x="1926" y="1"/>
                  </a:moveTo>
                  <a:cubicBezTo>
                    <a:pt x="1819" y="1"/>
                    <a:pt x="1699" y="5"/>
                    <a:pt x="1564" y="14"/>
                  </a:cubicBezTo>
                  <a:cubicBezTo>
                    <a:pt x="0" y="124"/>
                    <a:pt x="218" y="1251"/>
                    <a:pt x="364" y="1360"/>
                  </a:cubicBezTo>
                  <a:cubicBezTo>
                    <a:pt x="764" y="1760"/>
                    <a:pt x="4545" y="2414"/>
                    <a:pt x="4545" y="2414"/>
                  </a:cubicBezTo>
                  <a:cubicBezTo>
                    <a:pt x="4545" y="2414"/>
                    <a:pt x="5236" y="2232"/>
                    <a:pt x="5563" y="2232"/>
                  </a:cubicBezTo>
                  <a:cubicBezTo>
                    <a:pt x="5854" y="2232"/>
                    <a:pt x="5818" y="1142"/>
                    <a:pt x="5636" y="633"/>
                  </a:cubicBezTo>
                  <a:cubicBezTo>
                    <a:pt x="5546" y="317"/>
                    <a:pt x="5273" y="211"/>
                    <a:pt x="4801" y="211"/>
                  </a:cubicBezTo>
                  <a:cubicBezTo>
                    <a:pt x="4513" y="211"/>
                    <a:pt x="4150" y="250"/>
                    <a:pt x="3709" y="305"/>
                  </a:cubicBezTo>
                  <a:cubicBezTo>
                    <a:pt x="3555" y="330"/>
                    <a:pt x="3432" y="341"/>
                    <a:pt x="3330" y="341"/>
                  </a:cubicBezTo>
                  <a:cubicBezTo>
                    <a:pt x="2756" y="341"/>
                    <a:pt x="2877" y="1"/>
                    <a:pt x="1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14"/>
            <p:cNvSpPr/>
            <p:nvPr/>
          </p:nvSpPr>
          <p:spPr>
            <a:xfrm flipH="1">
              <a:off x="3453181" y="1661343"/>
              <a:ext cx="144705" cy="63047"/>
            </a:xfrm>
            <a:custGeom>
              <a:avLst/>
              <a:gdLst/>
              <a:ahLst/>
              <a:cxnLst/>
              <a:rect l="l" t="t" r="r" b="b"/>
              <a:pathLst>
                <a:path w="8802" h="3835" extrusionOk="0">
                  <a:moveTo>
                    <a:pt x="4607" y="0"/>
                  </a:moveTo>
                  <a:cubicBezTo>
                    <a:pt x="3690" y="0"/>
                    <a:pt x="2737" y="147"/>
                    <a:pt x="2002" y="606"/>
                  </a:cubicBezTo>
                  <a:cubicBezTo>
                    <a:pt x="0" y="1833"/>
                    <a:pt x="1783" y="3834"/>
                    <a:pt x="3939" y="3834"/>
                  </a:cubicBezTo>
                  <a:cubicBezTo>
                    <a:pt x="4211" y="3834"/>
                    <a:pt x="4489" y="3802"/>
                    <a:pt x="4766" y="3733"/>
                  </a:cubicBezTo>
                  <a:cubicBezTo>
                    <a:pt x="7202" y="3115"/>
                    <a:pt x="8802" y="1952"/>
                    <a:pt x="8802" y="1952"/>
                  </a:cubicBezTo>
                  <a:lnTo>
                    <a:pt x="7747" y="461"/>
                  </a:lnTo>
                  <a:cubicBezTo>
                    <a:pt x="7747" y="461"/>
                    <a:pt x="6232" y="0"/>
                    <a:pt x="4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14"/>
            <p:cNvSpPr/>
            <p:nvPr/>
          </p:nvSpPr>
          <p:spPr>
            <a:xfrm flipH="1">
              <a:off x="3344381" y="1663316"/>
              <a:ext cx="112992" cy="61272"/>
            </a:xfrm>
            <a:custGeom>
              <a:avLst/>
              <a:gdLst/>
              <a:ahLst/>
              <a:cxnLst/>
              <a:rect l="l" t="t" r="r" b="b"/>
              <a:pathLst>
                <a:path w="6873" h="3727" extrusionOk="0">
                  <a:moveTo>
                    <a:pt x="2427" y="0"/>
                  </a:moveTo>
                  <a:cubicBezTo>
                    <a:pt x="1181" y="0"/>
                    <a:pt x="219" y="595"/>
                    <a:pt x="219" y="595"/>
                  </a:cubicBezTo>
                  <a:lnTo>
                    <a:pt x="0" y="2450"/>
                  </a:lnTo>
                  <a:cubicBezTo>
                    <a:pt x="0" y="2450"/>
                    <a:pt x="2073" y="3540"/>
                    <a:pt x="2982" y="3613"/>
                  </a:cubicBezTo>
                  <a:cubicBezTo>
                    <a:pt x="3523" y="3634"/>
                    <a:pt x="4113" y="3726"/>
                    <a:pt x="4668" y="3726"/>
                  </a:cubicBezTo>
                  <a:cubicBezTo>
                    <a:pt x="5081" y="3726"/>
                    <a:pt x="5476" y="3675"/>
                    <a:pt x="5818" y="3504"/>
                  </a:cubicBezTo>
                  <a:cubicBezTo>
                    <a:pt x="6873" y="3031"/>
                    <a:pt x="6000" y="1432"/>
                    <a:pt x="4182" y="450"/>
                  </a:cubicBezTo>
                  <a:cubicBezTo>
                    <a:pt x="3581" y="116"/>
                    <a:pt x="2976" y="0"/>
                    <a:pt x="24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14"/>
            <p:cNvSpPr/>
            <p:nvPr/>
          </p:nvSpPr>
          <p:spPr>
            <a:xfrm flipH="1">
              <a:off x="3430461" y="1657283"/>
              <a:ext cx="62784" cy="40590"/>
            </a:xfrm>
            <a:custGeom>
              <a:avLst/>
              <a:gdLst/>
              <a:ahLst/>
              <a:cxnLst/>
              <a:rect l="l" t="t" r="r" b="b"/>
              <a:pathLst>
                <a:path w="3819" h="2469" extrusionOk="0">
                  <a:moveTo>
                    <a:pt x="726" y="0"/>
                  </a:moveTo>
                  <a:cubicBezTo>
                    <a:pt x="545" y="0"/>
                    <a:pt x="360" y="62"/>
                    <a:pt x="255" y="271"/>
                  </a:cubicBezTo>
                  <a:cubicBezTo>
                    <a:pt x="1" y="780"/>
                    <a:pt x="146" y="1435"/>
                    <a:pt x="946" y="1726"/>
                  </a:cubicBezTo>
                  <a:cubicBezTo>
                    <a:pt x="1671" y="2022"/>
                    <a:pt x="2515" y="2468"/>
                    <a:pt x="3019" y="2468"/>
                  </a:cubicBezTo>
                  <a:cubicBezTo>
                    <a:pt x="3071" y="2468"/>
                    <a:pt x="3120" y="2463"/>
                    <a:pt x="3164" y="2453"/>
                  </a:cubicBezTo>
                  <a:cubicBezTo>
                    <a:pt x="3600" y="2308"/>
                    <a:pt x="3819" y="1762"/>
                    <a:pt x="3528" y="1544"/>
                  </a:cubicBezTo>
                  <a:cubicBezTo>
                    <a:pt x="3200" y="1289"/>
                    <a:pt x="2655" y="1108"/>
                    <a:pt x="2655" y="1108"/>
                  </a:cubicBezTo>
                  <a:lnTo>
                    <a:pt x="1237" y="126"/>
                  </a:lnTo>
                  <a:cubicBezTo>
                    <a:pt x="1237" y="126"/>
                    <a:pt x="98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14"/>
            <p:cNvSpPr/>
            <p:nvPr/>
          </p:nvSpPr>
          <p:spPr>
            <a:xfrm flipH="1">
              <a:off x="3397055" y="1684409"/>
              <a:ext cx="109934" cy="80770"/>
            </a:xfrm>
            <a:custGeom>
              <a:avLst/>
              <a:gdLst/>
              <a:ahLst/>
              <a:cxnLst/>
              <a:rect l="l" t="t" r="r" b="b"/>
              <a:pathLst>
                <a:path w="6687" h="4913" extrusionOk="0">
                  <a:moveTo>
                    <a:pt x="2102" y="1"/>
                  </a:moveTo>
                  <a:cubicBezTo>
                    <a:pt x="2008" y="1"/>
                    <a:pt x="1903" y="22"/>
                    <a:pt x="1782" y="76"/>
                  </a:cubicBezTo>
                  <a:cubicBezTo>
                    <a:pt x="1782" y="76"/>
                    <a:pt x="0" y="476"/>
                    <a:pt x="37" y="2330"/>
                  </a:cubicBezTo>
                  <a:cubicBezTo>
                    <a:pt x="37" y="4185"/>
                    <a:pt x="2437" y="4439"/>
                    <a:pt x="3600" y="4766"/>
                  </a:cubicBezTo>
                  <a:cubicBezTo>
                    <a:pt x="3906" y="4862"/>
                    <a:pt x="4243" y="4912"/>
                    <a:pt x="4579" y="4912"/>
                  </a:cubicBezTo>
                  <a:cubicBezTo>
                    <a:pt x="5520" y="4912"/>
                    <a:pt x="6438" y="4515"/>
                    <a:pt x="6545" y="3603"/>
                  </a:cubicBezTo>
                  <a:cubicBezTo>
                    <a:pt x="6686" y="2441"/>
                    <a:pt x="4133" y="324"/>
                    <a:pt x="3377" y="324"/>
                  </a:cubicBezTo>
                  <a:cubicBezTo>
                    <a:pt x="3353" y="324"/>
                    <a:pt x="3330" y="326"/>
                    <a:pt x="3309" y="330"/>
                  </a:cubicBezTo>
                  <a:cubicBezTo>
                    <a:pt x="3255" y="339"/>
                    <a:pt x="3204" y="343"/>
                    <a:pt x="3156" y="343"/>
                  </a:cubicBezTo>
                  <a:cubicBezTo>
                    <a:pt x="2701" y="343"/>
                    <a:pt x="2481" y="1"/>
                    <a:pt x="2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14"/>
            <p:cNvSpPr/>
            <p:nvPr/>
          </p:nvSpPr>
          <p:spPr>
            <a:xfrm flipH="1">
              <a:off x="2898923" y="2134881"/>
              <a:ext cx="241635" cy="98130"/>
            </a:xfrm>
            <a:custGeom>
              <a:avLst/>
              <a:gdLst/>
              <a:ahLst/>
              <a:cxnLst/>
              <a:rect l="l" t="t" r="r" b="b"/>
              <a:pathLst>
                <a:path w="14698" h="5969" extrusionOk="0">
                  <a:moveTo>
                    <a:pt x="7419" y="0"/>
                  </a:moveTo>
                  <a:cubicBezTo>
                    <a:pt x="4215" y="0"/>
                    <a:pt x="1048" y="1614"/>
                    <a:pt x="1" y="5473"/>
                  </a:cubicBezTo>
                  <a:lnTo>
                    <a:pt x="1601" y="5618"/>
                  </a:lnTo>
                  <a:cubicBezTo>
                    <a:pt x="1601" y="5618"/>
                    <a:pt x="4073" y="4468"/>
                    <a:pt x="6741" y="4468"/>
                  </a:cubicBezTo>
                  <a:cubicBezTo>
                    <a:pt x="7955" y="4468"/>
                    <a:pt x="9210" y="4706"/>
                    <a:pt x="10291" y="5400"/>
                  </a:cubicBezTo>
                  <a:cubicBezTo>
                    <a:pt x="10902" y="5799"/>
                    <a:pt x="11457" y="5969"/>
                    <a:pt x="11935" y="5969"/>
                  </a:cubicBezTo>
                  <a:cubicBezTo>
                    <a:pt x="14157" y="5969"/>
                    <a:pt x="14698" y="2285"/>
                    <a:pt x="11345" y="818"/>
                  </a:cubicBezTo>
                  <a:cubicBezTo>
                    <a:pt x="10135" y="289"/>
                    <a:pt x="8774" y="0"/>
                    <a:pt x="74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14"/>
            <p:cNvSpPr/>
            <p:nvPr/>
          </p:nvSpPr>
          <p:spPr>
            <a:xfrm flipH="1">
              <a:off x="3341981" y="2042538"/>
              <a:ext cx="405920" cy="211024"/>
            </a:xfrm>
            <a:custGeom>
              <a:avLst/>
              <a:gdLst/>
              <a:ahLst/>
              <a:cxnLst/>
              <a:rect l="l" t="t" r="r" b="b"/>
              <a:pathLst>
                <a:path w="24691" h="12836" extrusionOk="0">
                  <a:moveTo>
                    <a:pt x="6473" y="0"/>
                  </a:moveTo>
                  <a:cubicBezTo>
                    <a:pt x="5504" y="0"/>
                    <a:pt x="4662" y="223"/>
                    <a:pt x="4182" y="836"/>
                  </a:cubicBezTo>
                  <a:cubicBezTo>
                    <a:pt x="1" y="6254"/>
                    <a:pt x="11636" y="5199"/>
                    <a:pt x="15854" y="8653"/>
                  </a:cubicBezTo>
                  <a:cubicBezTo>
                    <a:pt x="20072" y="12108"/>
                    <a:pt x="21563" y="12580"/>
                    <a:pt x="21563" y="12580"/>
                  </a:cubicBezTo>
                  <a:lnTo>
                    <a:pt x="24690" y="12835"/>
                  </a:lnTo>
                  <a:cubicBezTo>
                    <a:pt x="24690" y="12835"/>
                    <a:pt x="20690" y="5708"/>
                    <a:pt x="12473" y="1563"/>
                  </a:cubicBezTo>
                  <a:cubicBezTo>
                    <a:pt x="12264" y="1458"/>
                    <a:pt x="8952" y="0"/>
                    <a:pt x="64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14"/>
            <p:cNvSpPr/>
            <p:nvPr/>
          </p:nvSpPr>
          <p:spPr>
            <a:xfrm flipH="1">
              <a:off x="3296557" y="1899329"/>
              <a:ext cx="369440" cy="331003"/>
            </a:xfrm>
            <a:custGeom>
              <a:avLst/>
              <a:gdLst/>
              <a:ahLst/>
              <a:cxnLst/>
              <a:rect l="l" t="t" r="r" b="b"/>
              <a:pathLst>
                <a:path w="22472" h="20134" extrusionOk="0">
                  <a:moveTo>
                    <a:pt x="9655" y="0"/>
                  </a:moveTo>
                  <a:cubicBezTo>
                    <a:pt x="9495" y="0"/>
                    <a:pt x="9331" y="30"/>
                    <a:pt x="9163" y="93"/>
                  </a:cubicBezTo>
                  <a:cubicBezTo>
                    <a:pt x="6691" y="966"/>
                    <a:pt x="8982" y="4056"/>
                    <a:pt x="9163" y="4274"/>
                  </a:cubicBezTo>
                  <a:cubicBezTo>
                    <a:pt x="8934" y="4045"/>
                    <a:pt x="5722" y="991"/>
                    <a:pt x="3446" y="991"/>
                  </a:cubicBezTo>
                  <a:cubicBezTo>
                    <a:pt x="2835" y="991"/>
                    <a:pt x="2291" y="1211"/>
                    <a:pt x="1891" y="1765"/>
                  </a:cubicBezTo>
                  <a:cubicBezTo>
                    <a:pt x="1782" y="1911"/>
                    <a:pt x="1709" y="2093"/>
                    <a:pt x="1600" y="2275"/>
                  </a:cubicBezTo>
                  <a:cubicBezTo>
                    <a:pt x="0" y="6020"/>
                    <a:pt x="7782" y="8165"/>
                    <a:pt x="8072" y="8238"/>
                  </a:cubicBezTo>
                  <a:cubicBezTo>
                    <a:pt x="7998" y="8225"/>
                    <a:pt x="7595" y="8158"/>
                    <a:pt x="7119" y="8158"/>
                  </a:cubicBezTo>
                  <a:cubicBezTo>
                    <a:pt x="6196" y="8158"/>
                    <a:pt x="4998" y="8410"/>
                    <a:pt x="5382" y="9801"/>
                  </a:cubicBezTo>
                  <a:cubicBezTo>
                    <a:pt x="6000" y="11947"/>
                    <a:pt x="11963" y="12383"/>
                    <a:pt x="11963" y="12383"/>
                  </a:cubicBezTo>
                  <a:cubicBezTo>
                    <a:pt x="11963" y="12383"/>
                    <a:pt x="7527" y="12456"/>
                    <a:pt x="8327" y="14856"/>
                  </a:cubicBezTo>
                  <a:cubicBezTo>
                    <a:pt x="8945" y="16601"/>
                    <a:pt x="12363" y="16819"/>
                    <a:pt x="14218" y="16819"/>
                  </a:cubicBezTo>
                  <a:cubicBezTo>
                    <a:pt x="13127" y="16965"/>
                    <a:pt x="11781" y="17401"/>
                    <a:pt x="12290" y="18892"/>
                  </a:cubicBezTo>
                  <a:cubicBezTo>
                    <a:pt x="12623" y="19846"/>
                    <a:pt x="14065" y="20133"/>
                    <a:pt x="15681" y="20133"/>
                  </a:cubicBezTo>
                  <a:cubicBezTo>
                    <a:pt x="18131" y="20133"/>
                    <a:pt x="20981" y="19473"/>
                    <a:pt x="20981" y="19473"/>
                  </a:cubicBezTo>
                  <a:cubicBezTo>
                    <a:pt x="20981" y="19473"/>
                    <a:pt x="21381" y="18528"/>
                    <a:pt x="21708" y="17219"/>
                  </a:cubicBezTo>
                  <a:cubicBezTo>
                    <a:pt x="22217" y="15328"/>
                    <a:pt x="22472" y="12747"/>
                    <a:pt x="20944" y="11329"/>
                  </a:cubicBezTo>
                  <a:cubicBezTo>
                    <a:pt x="20188" y="10616"/>
                    <a:pt x="19601" y="10364"/>
                    <a:pt x="19149" y="10364"/>
                  </a:cubicBezTo>
                  <a:cubicBezTo>
                    <a:pt x="18126" y="10364"/>
                    <a:pt x="17795" y="11661"/>
                    <a:pt x="17745" y="11838"/>
                  </a:cubicBezTo>
                  <a:cubicBezTo>
                    <a:pt x="17817" y="11401"/>
                    <a:pt x="18872" y="3984"/>
                    <a:pt x="15708" y="3038"/>
                  </a:cubicBezTo>
                  <a:cubicBezTo>
                    <a:pt x="15322" y="2923"/>
                    <a:pt x="14994" y="2873"/>
                    <a:pt x="14718" y="2873"/>
                  </a:cubicBezTo>
                  <a:cubicBezTo>
                    <a:pt x="12724" y="2873"/>
                    <a:pt x="13387" y="5515"/>
                    <a:pt x="13449" y="5749"/>
                  </a:cubicBezTo>
                  <a:lnTo>
                    <a:pt x="13449" y="5749"/>
                  </a:lnTo>
                  <a:cubicBezTo>
                    <a:pt x="13357" y="5412"/>
                    <a:pt x="11832" y="0"/>
                    <a:pt x="96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14"/>
            <p:cNvSpPr/>
            <p:nvPr/>
          </p:nvSpPr>
          <p:spPr>
            <a:xfrm flipH="1">
              <a:off x="3309117" y="1928345"/>
              <a:ext cx="356880" cy="301986"/>
            </a:xfrm>
            <a:custGeom>
              <a:avLst/>
              <a:gdLst/>
              <a:ahLst/>
              <a:cxnLst/>
              <a:rect l="l" t="t" r="r" b="b"/>
              <a:pathLst>
                <a:path w="21708" h="18369" extrusionOk="0">
                  <a:moveTo>
                    <a:pt x="1891" y="0"/>
                  </a:moveTo>
                  <a:cubicBezTo>
                    <a:pt x="1782" y="146"/>
                    <a:pt x="1709" y="328"/>
                    <a:pt x="1600" y="510"/>
                  </a:cubicBezTo>
                  <a:cubicBezTo>
                    <a:pt x="0" y="4255"/>
                    <a:pt x="7782" y="6400"/>
                    <a:pt x="8072" y="6473"/>
                  </a:cubicBezTo>
                  <a:cubicBezTo>
                    <a:pt x="7998" y="6460"/>
                    <a:pt x="7595" y="6393"/>
                    <a:pt x="7119" y="6393"/>
                  </a:cubicBezTo>
                  <a:cubicBezTo>
                    <a:pt x="6196" y="6393"/>
                    <a:pt x="4998" y="6645"/>
                    <a:pt x="5382" y="8036"/>
                  </a:cubicBezTo>
                  <a:cubicBezTo>
                    <a:pt x="6000" y="10182"/>
                    <a:pt x="11963" y="10618"/>
                    <a:pt x="11963" y="10618"/>
                  </a:cubicBezTo>
                  <a:cubicBezTo>
                    <a:pt x="11963" y="10618"/>
                    <a:pt x="7527" y="10691"/>
                    <a:pt x="8327" y="13091"/>
                  </a:cubicBezTo>
                  <a:cubicBezTo>
                    <a:pt x="8945" y="14836"/>
                    <a:pt x="12363" y="15054"/>
                    <a:pt x="14218" y="15054"/>
                  </a:cubicBezTo>
                  <a:cubicBezTo>
                    <a:pt x="13127" y="15200"/>
                    <a:pt x="11781" y="15636"/>
                    <a:pt x="12290" y="17127"/>
                  </a:cubicBezTo>
                  <a:cubicBezTo>
                    <a:pt x="12623" y="18081"/>
                    <a:pt x="14065" y="18368"/>
                    <a:pt x="15681" y="18368"/>
                  </a:cubicBezTo>
                  <a:cubicBezTo>
                    <a:pt x="18131" y="18368"/>
                    <a:pt x="20981" y="17708"/>
                    <a:pt x="20981" y="17708"/>
                  </a:cubicBezTo>
                  <a:cubicBezTo>
                    <a:pt x="20981" y="17708"/>
                    <a:pt x="21381" y="16763"/>
                    <a:pt x="21708" y="15454"/>
                  </a:cubicBezTo>
                  <a:lnTo>
                    <a:pt x="21708" y="15454"/>
                  </a:lnTo>
                  <a:lnTo>
                    <a:pt x="20617" y="17272"/>
                  </a:lnTo>
                  <a:cubicBezTo>
                    <a:pt x="20617" y="17272"/>
                    <a:pt x="18035" y="17731"/>
                    <a:pt x="16191" y="17731"/>
                  </a:cubicBezTo>
                  <a:cubicBezTo>
                    <a:pt x="15338" y="17731"/>
                    <a:pt x="14643" y="17632"/>
                    <a:pt x="14436" y="17345"/>
                  </a:cubicBezTo>
                  <a:cubicBezTo>
                    <a:pt x="13781" y="16472"/>
                    <a:pt x="16181" y="15309"/>
                    <a:pt x="16181" y="15309"/>
                  </a:cubicBezTo>
                  <a:cubicBezTo>
                    <a:pt x="16181" y="15309"/>
                    <a:pt x="15781" y="15200"/>
                    <a:pt x="15163" y="15018"/>
                  </a:cubicBezTo>
                  <a:lnTo>
                    <a:pt x="15127" y="15018"/>
                  </a:lnTo>
                  <a:cubicBezTo>
                    <a:pt x="13563" y="14545"/>
                    <a:pt x="10872" y="13636"/>
                    <a:pt x="10872" y="12654"/>
                  </a:cubicBezTo>
                  <a:cubicBezTo>
                    <a:pt x="10909" y="11309"/>
                    <a:pt x="14145" y="10509"/>
                    <a:pt x="14145" y="10509"/>
                  </a:cubicBezTo>
                  <a:cubicBezTo>
                    <a:pt x="14145" y="10509"/>
                    <a:pt x="7491" y="9018"/>
                    <a:pt x="7491" y="7927"/>
                  </a:cubicBezTo>
                  <a:cubicBezTo>
                    <a:pt x="7454" y="6836"/>
                    <a:pt x="10763" y="6473"/>
                    <a:pt x="10763" y="6473"/>
                  </a:cubicBezTo>
                  <a:cubicBezTo>
                    <a:pt x="10763" y="6473"/>
                    <a:pt x="2182" y="3164"/>
                    <a:pt x="1891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14"/>
            <p:cNvSpPr/>
            <p:nvPr/>
          </p:nvSpPr>
          <p:spPr>
            <a:xfrm flipH="1">
              <a:off x="3152493" y="1735175"/>
              <a:ext cx="269616" cy="498050"/>
            </a:xfrm>
            <a:custGeom>
              <a:avLst/>
              <a:gdLst/>
              <a:ahLst/>
              <a:cxnLst/>
              <a:rect l="l" t="t" r="r" b="b"/>
              <a:pathLst>
                <a:path w="16400" h="30295" extrusionOk="0">
                  <a:moveTo>
                    <a:pt x="5220" y="0"/>
                  </a:moveTo>
                  <a:cubicBezTo>
                    <a:pt x="5052" y="0"/>
                    <a:pt x="4875" y="25"/>
                    <a:pt x="4691" y="79"/>
                  </a:cubicBezTo>
                  <a:cubicBezTo>
                    <a:pt x="4437" y="188"/>
                    <a:pt x="4219" y="297"/>
                    <a:pt x="4037" y="478"/>
                  </a:cubicBezTo>
                  <a:cubicBezTo>
                    <a:pt x="4000" y="478"/>
                    <a:pt x="4000" y="478"/>
                    <a:pt x="4000" y="515"/>
                  </a:cubicBezTo>
                  <a:cubicBezTo>
                    <a:pt x="2146" y="2333"/>
                    <a:pt x="5091" y="8478"/>
                    <a:pt x="5273" y="8878"/>
                  </a:cubicBezTo>
                  <a:cubicBezTo>
                    <a:pt x="5104" y="8652"/>
                    <a:pt x="3750" y="6914"/>
                    <a:pt x="2490" y="6914"/>
                  </a:cubicBezTo>
                  <a:cubicBezTo>
                    <a:pt x="2127" y="6914"/>
                    <a:pt x="1772" y="7058"/>
                    <a:pt x="1455" y="7424"/>
                  </a:cubicBezTo>
                  <a:cubicBezTo>
                    <a:pt x="1" y="9096"/>
                    <a:pt x="4800" y="13459"/>
                    <a:pt x="5055" y="13714"/>
                  </a:cubicBezTo>
                  <a:cubicBezTo>
                    <a:pt x="4956" y="13635"/>
                    <a:pt x="4046" y="13086"/>
                    <a:pt x="3233" y="13086"/>
                  </a:cubicBezTo>
                  <a:cubicBezTo>
                    <a:pt x="2546" y="13086"/>
                    <a:pt x="1928" y="13478"/>
                    <a:pt x="1928" y="14878"/>
                  </a:cubicBezTo>
                  <a:cubicBezTo>
                    <a:pt x="1891" y="18041"/>
                    <a:pt x="6437" y="19932"/>
                    <a:pt x="6437" y="19932"/>
                  </a:cubicBezTo>
                  <a:cubicBezTo>
                    <a:pt x="6437" y="19932"/>
                    <a:pt x="5999" y="19826"/>
                    <a:pt x="5448" y="19826"/>
                  </a:cubicBezTo>
                  <a:cubicBezTo>
                    <a:pt x="4670" y="19826"/>
                    <a:pt x="3665" y="20037"/>
                    <a:pt x="3346" y="21059"/>
                  </a:cubicBezTo>
                  <a:cubicBezTo>
                    <a:pt x="2800" y="22732"/>
                    <a:pt x="6291" y="25095"/>
                    <a:pt x="6509" y="25204"/>
                  </a:cubicBezTo>
                  <a:cubicBezTo>
                    <a:pt x="6434" y="25166"/>
                    <a:pt x="5827" y="24912"/>
                    <a:pt x="5196" y="24912"/>
                  </a:cubicBezTo>
                  <a:cubicBezTo>
                    <a:pt x="4613" y="24912"/>
                    <a:pt x="4009" y="25129"/>
                    <a:pt x="3782" y="25931"/>
                  </a:cubicBezTo>
                  <a:cubicBezTo>
                    <a:pt x="3273" y="27677"/>
                    <a:pt x="7673" y="29786"/>
                    <a:pt x="7673" y="29786"/>
                  </a:cubicBezTo>
                  <a:lnTo>
                    <a:pt x="10545" y="30295"/>
                  </a:lnTo>
                  <a:cubicBezTo>
                    <a:pt x="10545" y="30295"/>
                    <a:pt x="16400" y="27240"/>
                    <a:pt x="15491" y="25313"/>
                  </a:cubicBezTo>
                  <a:cubicBezTo>
                    <a:pt x="15257" y="24817"/>
                    <a:pt x="14860" y="24626"/>
                    <a:pt x="14411" y="24626"/>
                  </a:cubicBezTo>
                  <a:cubicBezTo>
                    <a:pt x="14301" y="24626"/>
                    <a:pt x="14187" y="24637"/>
                    <a:pt x="14072" y="24659"/>
                  </a:cubicBezTo>
                  <a:cubicBezTo>
                    <a:pt x="13091" y="24841"/>
                    <a:pt x="11963" y="25750"/>
                    <a:pt x="11709" y="25968"/>
                  </a:cubicBezTo>
                  <a:lnTo>
                    <a:pt x="11673" y="25968"/>
                  </a:lnTo>
                  <a:cubicBezTo>
                    <a:pt x="11963" y="25677"/>
                    <a:pt x="15672" y="21786"/>
                    <a:pt x="14872" y="19386"/>
                  </a:cubicBezTo>
                  <a:cubicBezTo>
                    <a:pt x="14613" y="18572"/>
                    <a:pt x="14107" y="18298"/>
                    <a:pt x="13544" y="18298"/>
                  </a:cubicBezTo>
                  <a:cubicBezTo>
                    <a:pt x="12445" y="18298"/>
                    <a:pt x="11126" y="19339"/>
                    <a:pt x="10982" y="19459"/>
                  </a:cubicBezTo>
                  <a:cubicBezTo>
                    <a:pt x="11200" y="19205"/>
                    <a:pt x="15163" y="14223"/>
                    <a:pt x="14254" y="11896"/>
                  </a:cubicBezTo>
                  <a:cubicBezTo>
                    <a:pt x="13973" y="11207"/>
                    <a:pt x="13559" y="10962"/>
                    <a:pt x="13113" y="10962"/>
                  </a:cubicBezTo>
                  <a:cubicBezTo>
                    <a:pt x="12003" y="10962"/>
                    <a:pt x="10691" y="12478"/>
                    <a:pt x="10691" y="12478"/>
                  </a:cubicBezTo>
                  <a:cubicBezTo>
                    <a:pt x="10691" y="12478"/>
                    <a:pt x="13018" y="5569"/>
                    <a:pt x="11527" y="3933"/>
                  </a:cubicBezTo>
                  <a:cubicBezTo>
                    <a:pt x="11309" y="3693"/>
                    <a:pt x="11093" y="3591"/>
                    <a:pt x="10885" y="3591"/>
                  </a:cubicBezTo>
                  <a:cubicBezTo>
                    <a:pt x="9671" y="3591"/>
                    <a:pt x="8691" y="7060"/>
                    <a:pt x="8691" y="7060"/>
                  </a:cubicBezTo>
                  <a:cubicBezTo>
                    <a:pt x="8691" y="7060"/>
                    <a:pt x="8043" y="0"/>
                    <a:pt x="5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14"/>
            <p:cNvSpPr/>
            <p:nvPr/>
          </p:nvSpPr>
          <p:spPr>
            <a:xfrm flipH="1">
              <a:off x="3164675" y="1735175"/>
              <a:ext cx="191082" cy="427785"/>
            </a:xfrm>
            <a:custGeom>
              <a:avLst/>
              <a:gdLst/>
              <a:ahLst/>
              <a:cxnLst/>
              <a:rect l="l" t="t" r="r" b="b"/>
              <a:pathLst>
                <a:path w="11623" h="26021" extrusionOk="0">
                  <a:moveTo>
                    <a:pt x="1184" y="0"/>
                  </a:moveTo>
                  <a:cubicBezTo>
                    <a:pt x="1016" y="0"/>
                    <a:pt x="839" y="25"/>
                    <a:pt x="655" y="79"/>
                  </a:cubicBezTo>
                  <a:cubicBezTo>
                    <a:pt x="401" y="188"/>
                    <a:pt x="183" y="297"/>
                    <a:pt x="1" y="478"/>
                  </a:cubicBezTo>
                  <a:cubicBezTo>
                    <a:pt x="1" y="478"/>
                    <a:pt x="72" y="469"/>
                    <a:pt x="193" y="469"/>
                  </a:cubicBezTo>
                  <a:cubicBezTo>
                    <a:pt x="812" y="469"/>
                    <a:pt x="2733" y="723"/>
                    <a:pt x="3128" y="3824"/>
                  </a:cubicBezTo>
                  <a:cubicBezTo>
                    <a:pt x="3601" y="7569"/>
                    <a:pt x="4328" y="9532"/>
                    <a:pt x="4328" y="9532"/>
                  </a:cubicBezTo>
                  <a:cubicBezTo>
                    <a:pt x="4328" y="9532"/>
                    <a:pt x="5861" y="4899"/>
                    <a:pt x="6586" y="4899"/>
                  </a:cubicBezTo>
                  <a:cubicBezTo>
                    <a:pt x="6610" y="4899"/>
                    <a:pt x="6633" y="4904"/>
                    <a:pt x="6655" y="4915"/>
                  </a:cubicBezTo>
                  <a:cubicBezTo>
                    <a:pt x="7346" y="5205"/>
                    <a:pt x="5600" y="13532"/>
                    <a:pt x="5600" y="13532"/>
                  </a:cubicBezTo>
                  <a:cubicBezTo>
                    <a:pt x="5600" y="13532"/>
                    <a:pt x="7431" y="12305"/>
                    <a:pt x="8594" y="12305"/>
                  </a:cubicBezTo>
                  <a:cubicBezTo>
                    <a:pt x="8994" y="12305"/>
                    <a:pt x="9315" y="12450"/>
                    <a:pt x="9455" y="12841"/>
                  </a:cubicBezTo>
                  <a:cubicBezTo>
                    <a:pt x="10000" y="14332"/>
                    <a:pt x="6328" y="19895"/>
                    <a:pt x="6182" y="20114"/>
                  </a:cubicBezTo>
                  <a:cubicBezTo>
                    <a:pt x="6300" y="20090"/>
                    <a:pt x="7726" y="19528"/>
                    <a:pt x="8838" y="19528"/>
                  </a:cubicBezTo>
                  <a:cubicBezTo>
                    <a:pt x="9436" y="19528"/>
                    <a:pt x="9944" y="19690"/>
                    <a:pt x="10109" y="20186"/>
                  </a:cubicBezTo>
                  <a:cubicBezTo>
                    <a:pt x="10565" y="21456"/>
                    <a:pt x="7990" y="25377"/>
                    <a:pt x="7654" y="25950"/>
                  </a:cubicBezTo>
                  <a:lnTo>
                    <a:pt x="7654" y="25950"/>
                  </a:lnTo>
                  <a:cubicBezTo>
                    <a:pt x="8051" y="25547"/>
                    <a:pt x="11623" y="21746"/>
                    <a:pt x="10836" y="19386"/>
                  </a:cubicBezTo>
                  <a:cubicBezTo>
                    <a:pt x="10577" y="18572"/>
                    <a:pt x="10071" y="18298"/>
                    <a:pt x="9508" y="18298"/>
                  </a:cubicBezTo>
                  <a:cubicBezTo>
                    <a:pt x="8409" y="18298"/>
                    <a:pt x="7090" y="19339"/>
                    <a:pt x="6946" y="19459"/>
                  </a:cubicBezTo>
                  <a:cubicBezTo>
                    <a:pt x="7164" y="19205"/>
                    <a:pt x="11127" y="14223"/>
                    <a:pt x="10218" y="11896"/>
                  </a:cubicBezTo>
                  <a:cubicBezTo>
                    <a:pt x="9937" y="11207"/>
                    <a:pt x="9523" y="10962"/>
                    <a:pt x="9077" y="10962"/>
                  </a:cubicBezTo>
                  <a:cubicBezTo>
                    <a:pt x="7967" y="10962"/>
                    <a:pt x="6655" y="12478"/>
                    <a:pt x="6655" y="12478"/>
                  </a:cubicBezTo>
                  <a:cubicBezTo>
                    <a:pt x="6655" y="12478"/>
                    <a:pt x="8982" y="5569"/>
                    <a:pt x="7491" y="3933"/>
                  </a:cubicBezTo>
                  <a:cubicBezTo>
                    <a:pt x="7273" y="3693"/>
                    <a:pt x="7057" y="3591"/>
                    <a:pt x="6849" y="3591"/>
                  </a:cubicBezTo>
                  <a:cubicBezTo>
                    <a:pt x="5635" y="3591"/>
                    <a:pt x="4655" y="7060"/>
                    <a:pt x="4655" y="7060"/>
                  </a:cubicBezTo>
                  <a:cubicBezTo>
                    <a:pt x="4655" y="7060"/>
                    <a:pt x="4007" y="0"/>
                    <a:pt x="1184" y="0"/>
                  </a:cubicBezTo>
                  <a:close/>
                  <a:moveTo>
                    <a:pt x="7654" y="25950"/>
                  </a:moveTo>
                  <a:cubicBezTo>
                    <a:pt x="7647" y="25957"/>
                    <a:pt x="7641" y="25963"/>
                    <a:pt x="7637" y="25968"/>
                  </a:cubicBezTo>
                  <a:cubicBezTo>
                    <a:pt x="7637" y="25968"/>
                    <a:pt x="7637" y="25974"/>
                    <a:pt x="7637" y="25981"/>
                  </a:cubicBezTo>
                  <a:lnTo>
                    <a:pt x="7637" y="25981"/>
                  </a:lnTo>
                  <a:cubicBezTo>
                    <a:pt x="7642" y="25972"/>
                    <a:pt x="7647" y="25962"/>
                    <a:pt x="7654" y="25950"/>
                  </a:cubicBezTo>
                  <a:close/>
                  <a:moveTo>
                    <a:pt x="7637" y="25981"/>
                  </a:moveTo>
                  <a:cubicBezTo>
                    <a:pt x="7622" y="26007"/>
                    <a:pt x="7616" y="26020"/>
                    <a:pt x="7619" y="26020"/>
                  </a:cubicBezTo>
                  <a:cubicBezTo>
                    <a:pt x="7621" y="26020"/>
                    <a:pt x="7627" y="26015"/>
                    <a:pt x="7637" y="26004"/>
                  </a:cubicBezTo>
                  <a:cubicBezTo>
                    <a:pt x="7637" y="26004"/>
                    <a:pt x="7637" y="25991"/>
                    <a:pt x="7637" y="2598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14"/>
            <p:cNvSpPr/>
            <p:nvPr/>
          </p:nvSpPr>
          <p:spPr>
            <a:xfrm flipH="1">
              <a:off x="2781426" y="2044428"/>
              <a:ext cx="232905" cy="59200"/>
            </a:xfrm>
            <a:custGeom>
              <a:avLst/>
              <a:gdLst/>
              <a:ahLst/>
              <a:cxnLst/>
              <a:rect l="l" t="t" r="r" b="b"/>
              <a:pathLst>
                <a:path w="14167" h="3601" extrusionOk="0">
                  <a:moveTo>
                    <a:pt x="9546" y="0"/>
                  </a:moveTo>
                  <a:cubicBezTo>
                    <a:pt x="9150" y="0"/>
                    <a:pt x="8754" y="21"/>
                    <a:pt x="8358" y="66"/>
                  </a:cubicBezTo>
                  <a:cubicBezTo>
                    <a:pt x="6395" y="284"/>
                    <a:pt x="4649" y="975"/>
                    <a:pt x="2904" y="1848"/>
                  </a:cubicBezTo>
                  <a:cubicBezTo>
                    <a:pt x="2395" y="2066"/>
                    <a:pt x="1886" y="2321"/>
                    <a:pt x="1413" y="2612"/>
                  </a:cubicBezTo>
                  <a:cubicBezTo>
                    <a:pt x="1122" y="2721"/>
                    <a:pt x="868" y="2866"/>
                    <a:pt x="613" y="3012"/>
                  </a:cubicBezTo>
                  <a:cubicBezTo>
                    <a:pt x="395" y="3157"/>
                    <a:pt x="140" y="3266"/>
                    <a:pt x="31" y="3484"/>
                  </a:cubicBezTo>
                  <a:cubicBezTo>
                    <a:pt x="0" y="3516"/>
                    <a:pt x="23" y="3601"/>
                    <a:pt x="76" y="3601"/>
                  </a:cubicBezTo>
                  <a:cubicBezTo>
                    <a:pt x="84" y="3601"/>
                    <a:pt x="94" y="3598"/>
                    <a:pt x="104" y="3593"/>
                  </a:cubicBezTo>
                  <a:cubicBezTo>
                    <a:pt x="359" y="3593"/>
                    <a:pt x="577" y="3448"/>
                    <a:pt x="795" y="3339"/>
                  </a:cubicBezTo>
                  <a:cubicBezTo>
                    <a:pt x="1086" y="3157"/>
                    <a:pt x="1377" y="3012"/>
                    <a:pt x="1668" y="2866"/>
                  </a:cubicBezTo>
                  <a:cubicBezTo>
                    <a:pt x="2213" y="2575"/>
                    <a:pt x="2758" y="2321"/>
                    <a:pt x="3304" y="2066"/>
                  </a:cubicBezTo>
                  <a:cubicBezTo>
                    <a:pt x="4395" y="1521"/>
                    <a:pt x="5522" y="1048"/>
                    <a:pt x="6722" y="757"/>
                  </a:cubicBezTo>
                  <a:cubicBezTo>
                    <a:pt x="7742" y="502"/>
                    <a:pt x="8790" y="387"/>
                    <a:pt x="9842" y="387"/>
                  </a:cubicBezTo>
                  <a:cubicBezTo>
                    <a:pt x="9990" y="387"/>
                    <a:pt x="10137" y="389"/>
                    <a:pt x="10285" y="394"/>
                  </a:cubicBezTo>
                  <a:cubicBezTo>
                    <a:pt x="11558" y="466"/>
                    <a:pt x="12758" y="830"/>
                    <a:pt x="13994" y="1084"/>
                  </a:cubicBezTo>
                  <a:cubicBezTo>
                    <a:pt x="14007" y="1088"/>
                    <a:pt x="14019" y="1089"/>
                    <a:pt x="14031" y="1089"/>
                  </a:cubicBezTo>
                  <a:cubicBezTo>
                    <a:pt x="14145" y="1089"/>
                    <a:pt x="14166" y="936"/>
                    <a:pt x="14067" y="903"/>
                  </a:cubicBezTo>
                  <a:cubicBezTo>
                    <a:pt x="13194" y="394"/>
                    <a:pt x="12176" y="212"/>
                    <a:pt x="11194" y="103"/>
                  </a:cubicBezTo>
                  <a:cubicBezTo>
                    <a:pt x="10645" y="39"/>
                    <a:pt x="10095" y="0"/>
                    <a:pt x="95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14"/>
            <p:cNvSpPr/>
            <p:nvPr/>
          </p:nvSpPr>
          <p:spPr>
            <a:xfrm flipH="1">
              <a:off x="2848222" y="1983929"/>
              <a:ext cx="85406" cy="72352"/>
            </a:xfrm>
            <a:custGeom>
              <a:avLst/>
              <a:gdLst/>
              <a:ahLst/>
              <a:cxnLst/>
              <a:rect l="l" t="t" r="r" b="b"/>
              <a:pathLst>
                <a:path w="5195" h="4401" extrusionOk="0">
                  <a:moveTo>
                    <a:pt x="2545" y="1"/>
                  </a:moveTo>
                  <a:cubicBezTo>
                    <a:pt x="0" y="1"/>
                    <a:pt x="649" y="4401"/>
                    <a:pt x="649" y="4401"/>
                  </a:cubicBezTo>
                  <a:cubicBezTo>
                    <a:pt x="649" y="4401"/>
                    <a:pt x="5194" y="74"/>
                    <a:pt x="2576" y="1"/>
                  </a:cubicBezTo>
                  <a:cubicBezTo>
                    <a:pt x="2566" y="1"/>
                    <a:pt x="2555" y="1"/>
                    <a:pt x="2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14"/>
            <p:cNvSpPr/>
            <p:nvPr/>
          </p:nvSpPr>
          <p:spPr>
            <a:xfrm flipH="1">
              <a:off x="2864366" y="2077785"/>
              <a:ext cx="95664" cy="61321"/>
            </a:xfrm>
            <a:custGeom>
              <a:avLst/>
              <a:gdLst/>
              <a:ahLst/>
              <a:cxnLst/>
              <a:rect l="l" t="t" r="r" b="b"/>
              <a:pathLst>
                <a:path w="5819" h="3730" extrusionOk="0">
                  <a:moveTo>
                    <a:pt x="1" y="1"/>
                  </a:moveTo>
                  <a:cubicBezTo>
                    <a:pt x="1" y="1"/>
                    <a:pt x="1806" y="3729"/>
                    <a:pt x="3308" y="3729"/>
                  </a:cubicBezTo>
                  <a:cubicBezTo>
                    <a:pt x="3677" y="3729"/>
                    <a:pt x="4027" y="3505"/>
                    <a:pt x="4328" y="2946"/>
                  </a:cubicBezTo>
                  <a:cubicBezTo>
                    <a:pt x="5819" y="11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14"/>
            <p:cNvSpPr/>
            <p:nvPr/>
          </p:nvSpPr>
          <p:spPr>
            <a:xfrm flipH="1">
              <a:off x="2892462" y="1861533"/>
              <a:ext cx="360480" cy="362913"/>
            </a:xfrm>
            <a:custGeom>
              <a:avLst/>
              <a:gdLst/>
              <a:ahLst/>
              <a:cxnLst/>
              <a:rect l="l" t="t" r="r" b="b"/>
              <a:pathLst>
                <a:path w="21927" h="22075" extrusionOk="0">
                  <a:moveTo>
                    <a:pt x="17919" y="1"/>
                  </a:moveTo>
                  <a:cubicBezTo>
                    <a:pt x="15508" y="1"/>
                    <a:pt x="12430" y="4120"/>
                    <a:pt x="12218" y="4392"/>
                  </a:cubicBezTo>
                  <a:lnTo>
                    <a:pt x="12218" y="4392"/>
                  </a:lnTo>
                  <a:cubicBezTo>
                    <a:pt x="12364" y="4137"/>
                    <a:pt x="14182" y="574"/>
                    <a:pt x="11527" y="101"/>
                  </a:cubicBezTo>
                  <a:cubicBezTo>
                    <a:pt x="11425" y="81"/>
                    <a:pt x="11326" y="71"/>
                    <a:pt x="11229" y="71"/>
                  </a:cubicBezTo>
                  <a:cubicBezTo>
                    <a:pt x="8782" y="71"/>
                    <a:pt x="8109" y="6296"/>
                    <a:pt x="8074" y="6632"/>
                  </a:cubicBezTo>
                  <a:lnTo>
                    <a:pt x="8074" y="6632"/>
                  </a:lnTo>
                  <a:cubicBezTo>
                    <a:pt x="8095" y="6420"/>
                    <a:pt x="8304" y="3881"/>
                    <a:pt x="6613" y="3881"/>
                  </a:cubicBezTo>
                  <a:cubicBezTo>
                    <a:pt x="6265" y="3881"/>
                    <a:pt x="5837" y="3989"/>
                    <a:pt x="5310" y="4246"/>
                  </a:cubicBezTo>
                  <a:cubicBezTo>
                    <a:pt x="2183" y="5737"/>
                    <a:pt x="4546" y="13191"/>
                    <a:pt x="4691" y="13628"/>
                  </a:cubicBezTo>
                  <a:cubicBezTo>
                    <a:pt x="4621" y="13486"/>
                    <a:pt x="4119" y="12359"/>
                    <a:pt x="3187" y="12359"/>
                  </a:cubicBezTo>
                  <a:cubicBezTo>
                    <a:pt x="2686" y="12359"/>
                    <a:pt x="2060" y="12685"/>
                    <a:pt x="1310" y="13664"/>
                  </a:cubicBezTo>
                  <a:cubicBezTo>
                    <a:pt x="1" y="15409"/>
                    <a:pt x="728" y="18027"/>
                    <a:pt x="1528" y="19882"/>
                  </a:cubicBezTo>
                  <a:cubicBezTo>
                    <a:pt x="2110" y="21154"/>
                    <a:pt x="2692" y="22027"/>
                    <a:pt x="2692" y="22027"/>
                  </a:cubicBezTo>
                  <a:cubicBezTo>
                    <a:pt x="2692" y="22027"/>
                    <a:pt x="3418" y="22074"/>
                    <a:pt x="4455" y="22074"/>
                  </a:cubicBezTo>
                  <a:cubicBezTo>
                    <a:pt x="6944" y="22074"/>
                    <a:pt x="11219" y="21802"/>
                    <a:pt x="11527" y="19954"/>
                  </a:cubicBezTo>
                  <a:cubicBezTo>
                    <a:pt x="11757" y="18509"/>
                    <a:pt x="10592" y="18162"/>
                    <a:pt x="9534" y="18162"/>
                  </a:cubicBezTo>
                  <a:cubicBezTo>
                    <a:pt x="9421" y="18162"/>
                    <a:pt x="9309" y="18166"/>
                    <a:pt x="9200" y="18173"/>
                  </a:cubicBezTo>
                  <a:cubicBezTo>
                    <a:pt x="11091" y="17845"/>
                    <a:pt x="14582" y="17009"/>
                    <a:pt x="14873" y="15118"/>
                  </a:cubicBezTo>
                  <a:cubicBezTo>
                    <a:pt x="15157" y="13437"/>
                    <a:pt x="13312" y="13144"/>
                    <a:pt x="11991" y="13144"/>
                  </a:cubicBezTo>
                  <a:cubicBezTo>
                    <a:pt x="11284" y="13144"/>
                    <a:pt x="10727" y="13228"/>
                    <a:pt x="10727" y="13228"/>
                  </a:cubicBezTo>
                  <a:cubicBezTo>
                    <a:pt x="10727" y="13228"/>
                    <a:pt x="16800" y="11773"/>
                    <a:pt x="17054" y="9410"/>
                  </a:cubicBezTo>
                  <a:cubicBezTo>
                    <a:pt x="17184" y="8265"/>
                    <a:pt x="16450" y="7973"/>
                    <a:pt x="15673" y="7973"/>
                  </a:cubicBezTo>
                  <a:cubicBezTo>
                    <a:pt x="14920" y="7973"/>
                    <a:pt x="14126" y="8247"/>
                    <a:pt x="14036" y="8282"/>
                  </a:cubicBezTo>
                  <a:cubicBezTo>
                    <a:pt x="14291" y="8173"/>
                    <a:pt x="21927" y="4610"/>
                    <a:pt x="19636" y="1047"/>
                  </a:cubicBezTo>
                  <a:cubicBezTo>
                    <a:pt x="19527" y="865"/>
                    <a:pt x="19381" y="683"/>
                    <a:pt x="19272" y="574"/>
                  </a:cubicBezTo>
                  <a:cubicBezTo>
                    <a:pt x="18868" y="170"/>
                    <a:pt x="18407" y="1"/>
                    <a:pt x="17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14"/>
            <p:cNvSpPr/>
            <p:nvPr/>
          </p:nvSpPr>
          <p:spPr>
            <a:xfrm flipH="1">
              <a:off x="2892462" y="1870953"/>
              <a:ext cx="335360" cy="353493"/>
            </a:xfrm>
            <a:custGeom>
              <a:avLst/>
              <a:gdLst/>
              <a:ahLst/>
              <a:cxnLst/>
              <a:rect l="l" t="t" r="r" b="b"/>
              <a:pathLst>
                <a:path w="20399" h="21502" extrusionOk="0">
                  <a:moveTo>
                    <a:pt x="17744" y="1"/>
                  </a:moveTo>
                  <a:lnTo>
                    <a:pt x="17744" y="1"/>
                  </a:lnTo>
                  <a:cubicBezTo>
                    <a:pt x="17962" y="3273"/>
                    <a:pt x="9745" y="8146"/>
                    <a:pt x="9745" y="8146"/>
                  </a:cubicBezTo>
                  <a:cubicBezTo>
                    <a:pt x="9745" y="8146"/>
                    <a:pt x="9890" y="8140"/>
                    <a:pt x="10123" y="8140"/>
                  </a:cubicBezTo>
                  <a:cubicBezTo>
                    <a:pt x="11023" y="8140"/>
                    <a:pt x="13229" y="8232"/>
                    <a:pt x="13345" y="9127"/>
                  </a:cubicBezTo>
                  <a:cubicBezTo>
                    <a:pt x="13526" y="10218"/>
                    <a:pt x="6981" y="12909"/>
                    <a:pt x="6981" y="12909"/>
                  </a:cubicBezTo>
                  <a:cubicBezTo>
                    <a:pt x="6981" y="12909"/>
                    <a:pt x="10436" y="13164"/>
                    <a:pt x="10690" y="14545"/>
                  </a:cubicBezTo>
                  <a:cubicBezTo>
                    <a:pt x="10872" y="15527"/>
                    <a:pt x="8254" y="16945"/>
                    <a:pt x="6727" y="17709"/>
                  </a:cubicBezTo>
                  <a:cubicBezTo>
                    <a:pt x="6691" y="17709"/>
                    <a:pt x="6691" y="17709"/>
                    <a:pt x="6654" y="17745"/>
                  </a:cubicBezTo>
                  <a:cubicBezTo>
                    <a:pt x="6072" y="18000"/>
                    <a:pt x="5672" y="18181"/>
                    <a:pt x="5672" y="18181"/>
                  </a:cubicBezTo>
                  <a:cubicBezTo>
                    <a:pt x="5672" y="18181"/>
                    <a:pt x="8363" y="18945"/>
                    <a:pt x="7818" y="20000"/>
                  </a:cubicBezTo>
                  <a:cubicBezTo>
                    <a:pt x="7343" y="20950"/>
                    <a:pt x="2211" y="20981"/>
                    <a:pt x="1529" y="20981"/>
                  </a:cubicBezTo>
                  <a:cubicBezTo>
                    <a:pt x="1481" y="20981"/>
                    <a:pt x="1454" y="20981"/>
                    <a:pt x="1454" y="20981"/>
                  </a:cubicBezTo>
                  <a:lnTo>
                    <a:pt x="0" y="19309"/>
                  </a:lnTo>
                  <a:lnTo>
                    <a:pt x="0" y="19309"/>
                  </a:lnTo>
                  <a:cubicBezTo>
                    <a:pt x="582" y="20581"/>
                    <a:pt x="1164" y="21454"/>
                    <a:pt x="1164" y="21454"/>
                  </a:cubicBezTo>
                  <a:cubicBezTo>
                    <a:pt x="1164" y="21454"/>
                    <a:pt x="1890" y="21501"/>
                    <a:pt x="2927" y="21501"/>
                  </a:cubicBezTo>
                  <a:cubicBezTo>
                    <a:pt x="5416" y="21501"/>
                    <a:pt x="9691" y="21229"/>
                    <a:pt x="9999" y="19381"/>
                  </a:cubicBezTo>
                  <a:cubicBezTo>
                    <a:pt x="10229" y="17936"/>
                    <a:pt x="9064" y="17589"/>
                    <a:pt x="8006" y="17589"/>
                  </a:cubicBezTo>
                  <a:cubicBezTo>
                    <a:pt x="7893" y="17589"/>
                    <a:pt x="7781" y="17593"/>
                    <a:pt x="7672" y="17600"/>
                  </a:cubicBezTo>
                  <a:cubicBezTo>
                    <a:pt x="9563" y="17272"/>
                    <a:pt x="13054" y="16436"/>
                    <a:pt x="13345" y="14545"/>
                  </a:cubicBezTo>
                  <a:cubicBezTo>
                    <a:pt x="13629" y="12864"/>
                    <a:pt x="11784" y="12571"/>
                    <a:pt x="10463" y="12571"/>
                  </a:cubicBezTo>
                  <a:cubicBezTo>
                    <a:pt x="9756" y="12571"/>
                    <a:pt x="9199" y="12655"/>
                    <a:pt x="9199" y="12655"/>
                  </a:cubicBezTo>
                  <a:cubicBezTo>
                    <a:pt x="9199" y="12655"/>
                    <a:pt x="15272" y="11200"/>
                    <a:pt x="15526" y="8837"/>
                  </a:cubicBezTo>
                  <a:cubicBezTo>
                    <a:pt x="15656" y="7692"/>
                    <a:pt x="14922" y="7400"/>
                    <a:pt x="14145" y="7400"/>
                  </a:cubicBezTo>
                  <a:cubicBezTo>
                    <a:pt x="13392" y="7400"/>
                    <a:pt x="12598" y="7674"/>
                    <a:pt x="12508" y="7709"/>
                  </a:cubicBezTo>
                  <a:cubicBezTo>
                    <a:pt x="12763" y="7600"/>
                    <a:pt x="20399" y="4037"/>
                    <a:pt x="18108" y="474"/>
                  </a:cubicBezTo>
                  <a:cubicBezTo>
                    <a:pt x="17999" y="292"/>
                    <a:pt x="17853" y="110"/>
                    <a:pt x="17744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14"/>
            <p:cNvSpPr/>
            <p:nvPr/>
          </p:nvSpPr>
          <p:spPr>
            <a:xfrm flipH="1">
              <a:off x="3140541" y="2260713"/>
              <a:ext cx="291136" cy="196080"/>
            </a:xfrm>
            <a:custGeom>
              <a:avLst/>
              <a:gdLst/>
              <a:ahLst/>
              <a:cxnLst/>
              <a:rect l="l" t="t" r="r" b="b"/>
              <a:pathLst>
                <a:path w="17709" h="11927" extrusionOk="0">
                  <a:moveTo>
                    <a:pt x="8546" y="0"/>
                  </a:moveTo>
                  <a:lnTo>
                    <a:pt x="8546" y="37"/>
                  </a:lnTo>
                  <a:lnTo>
                    <a:pt x="1" y="619"/>
                  </a:lnTo>
                  <a:cubicBezTo>
                    <a:pt x="1" y="619"/>
                    <a:pt x="328" y="2691"/>
                    <a:pt x="946" y="5127"/>
                  </a:cubicBezTo>
                  <a:cubicBezTo>
                    <a:pt x="1637" y="7891"/>
                    <a:pt x="2728" y="11054"/>
                    <a:pt x="4073" y="11927"/>
                  </a:cubicBezTo>
                  <a:lnTo>
                    <a:pt x="13673" y="11927"/>
                  </a:lnTo>
                  <a:cubicBezTo>
                    <a:pt x="14982" y="11054"/>
                    <a:pt x="16073" y="7891"/>
                    <a:pt x="16763" y="5127"/>
                  </a:cubicBezTo>
                  <a:cubicBezTo>
                    <a:pt x="17382" y="2691"/>
                    <a:pt x="17709" y="619"/>
                    <a:pt x="17709" y="619"/>
                  </a:cubicBezTo>
                  <a:lnTo>
                    <a:pt x="9164" y="37"/>
                  </a:lnTo>
                  <a:lnTo>
                    <a:pt x="9164" y="0"/>
                  </a:lnTo>
                  <a:lnTo>
                    <a:pt x="8873" y="37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14"/>
            <p:cNvSpPr/>
            <p:nvPr/>
          </p:nvSpPr>
          <p:spPr>
            <a:xfrm flipH="1">
              <a:off x="3140541" y="2260713"/>
              <a:ext cx="291136" cy="84304"/>
            </a:xfrm>
            <a:custGeom>
              <a:avLst/>
              <a:gdLst/>
              <a:ahLst/>
              <a:cxnLst/>
              <a:rect l="l" t="t" r="r" b="b"/>
              <a:pathLst>
                <a:path w="17709" h="5128" extrusionOk="0">
                  <a:moveTo>
                    <a:pt x="8546" y="0"/>
                  </a:moveTo>
                  <a:lnTo>
                    <a:pt x="8546" y="37"/>
                  </a:lnTo>
                  <a:lnTo>
                    <a:pt x="1" y="619"/>
                  </a:lnTo>
                  <a:cubicBezTo>
                    <a:pt x="1" y="619"/>
                    <a:pt x="328" y="2691"/>
                    <a:pt x="946" y="5127"/>
                  </a:cubicBezTo>
                  <a:lnTo>
                    <a:pt x="16763" y="5127"/>
                  </a:lnTo>
                  <a:cubicBezTo>
                    <a:pt x="17382" y="2691"/>
                    <a:pt x="17709" y="619"/>
                    <a:pt x="17709" y="619"/>
                  </a:cubicBezTo>
                  <a:lnTo>
                    <a:pt x="9164" y="37"/>
                  </a:lnTo>
                  <a:lnTo>
                    <a:pt x="9164" y="0"/>
                  </a:lnTo>
                  <a:lnTo>
                    <a:pt x="8873" y="37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14"/>
            <p:cNvSpPr/>
            <p:nvPr/>
          </p:nvSpPr>
          <p:spPr>
            <a:xfrm flipH="1">
              <a:off x="3104669" y="2223641"/>
              <a:ext cx="352704" cy="55617"/>
            </a:xfrm>
            <a:custGeom>
              <a:avLst/>
              <a:gdLst/>
              <a:ahLst/>
              <a:cxnLst/>
              <a:rect l="l" t="t" r="r" b="b"/>
              <a:pathLst>
                <a:path w="21454" h="3383" extrusionOk="0">
                  <a:moveTo>
                    <a:pt x="1091" y="1"/>
                  </a:moveTo>
                  <a:cubicBezTo>
                    <a:pt x="473" y="1"/>
                    <a:pt x="0" y="510"/>
                    <a:pt x="0" y="1092"/>
                  </a:cubicBezTo>
                  <a:lnTo>
                    <a:pt x="0" y="2292"/>
                  </a:lnTo>
                  <a:cubicBezTo>
                    <a:pt x="0" y="2910"/>
                    <a:pt x="473" y="3383"/>
                    <a:pt x="1091" y="3383"/>
                  </a:cubicBezTo>
                  <a:lnTo>
                    <a:pt x="20363" y="3383"/>
                  </a:lnTo>
                  <a:cubicBezTo>
                    <a:pt x="20944" y="3383"/>
                    <a:pt x="21453" y="2910"/>
                    <a:pt x="21453" y="2292"/>
                  </a:cubicBezTo>
                  <a:lnTo>
                    <a:pt x="21453" y="1092"/>
                  </a:lnTo>
                  <a:cubicBezTo>
                    <a:pt x="21453" y="510"/>
                    <a:pt x="20944" y="1"/>
                    <a:pt x="20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14"/>
            <p:cNvSpPr/>
            <p:nvPr/>
          </p:nvSpPr>
          <p:spPr>
            <a:xfrm flipH="1">
              <a:off x="3019181" y="2434664"/>
              <a:ext cx="533840" cy="112400"/>
            </a:xfrm>
            <a:custGeom>
              <a:avLst/>
              <a:gdLst/>
              <a:ahLst/>
              <a:cxnLst/>
              <a:rect l="l" t="t" r="r" b="b"/>
              <a:pathLst>
                <a:path w="32472" h="6837" extrusionOk="0">
                  <a:moveTo>
                    <a:pt x="2509" y="0"/>
                  </a:moveTo>
                  <a:cubicBezTo>
                    <a:pt x="1564" y="0"/>
                    <a:pt x="728" y="546"/>
                    <a:pt x="291" y="1346"/>
                  </a:cubicBezTo>
                  <a:cubicBezTo>
                    <a:pt x="110" y="1709"/>
                    <a:pt x="1" y="2073"/>
                    <a:pt x="1" y="2509"/>
                  </a:cubicBezTo>
                  <a:lnTo>
                    <a:pt x="1" y="4364"/>
                  </a:lnTo>
                  <a:cubicBezTo>
                    <a:pt x="1" y="5746"/>
                    <a:pt x="1128" y="6836"/>
                    <a:pt x="2509" y="6836"/>
                  </a:cubicBezTo>
                  <a:lnTo>
                    <a:pt x="29962" y="6836"/>
                  </a:lnTo>
                  <a:cubicBezTo>
                    <a:pt x="31344" y="6836"/>
                    <a:pt x="32471" y="5746"/>
                    <a:pt x="32471" y="4364"/>
                  </a:cubicBezTo>
                  <a:lnTo>
                    <a:pt x="32471" y="2509"/>
                  </a:lnTo>
                  <a:cubicBezTo>
                    <a:pt x="32471" y="2073"/>
                    <a:pt x="32362" y="1709"/>
                    <a:pt x="32180" y="1346"/>
                  </a:cubicBezTo>
                  <a:cubicBezTo>
                    <a:pt x="31780" y="546"/>
                    <a:pt x="30944" y="0"/>
                    <a:pt x="29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14"/>
            <p:cNvSpPr/>
            <p:nvPr/>
          </p:nvSpPr>
          <p:spPr>
            <a:xfrm flipH="1">
              <a:off x="3019181" y="2492648"/>
              <a:ext cx="533840" cy="54416"/>
            </a:xfrm>
            <a:custGeom>
              <a:avLst/>
              <a:gdLst/>
              <a:ahLst/>
              <a:cxnLst/>
              <a:rect l="l" t="t" r="r" b="b"/>
              <a:pathLst>
                <a:path w="32472" h="3310" extrusionOk="0">
                  <a:moveTo>
                    <a:pt x="1" y="1"/>
                  </a:moveTo>
                  <a:lnTo>
                    <a:pt x="1" y="837"/>
                  </a:lnTo>
                  <a:cubicBezTo>
                    <a:pt x="1" y="2219"/>
                    <a:pt x="1128" y="3309"/>
                    <a:pt x="2509" y="3309"/>
                  </a:cubicBezTo>
                  <a:lnTo>
                    <a:pt x="29962" y="3309"/>
                  </a:lnTo>
                  <a:cubicBezTo>
                    <a:pt x="31344" y="3309"/>
                    <a:pt x="32471" y="2219"/>
                    <a:pt x="32471" y="837"/>
                  </a:cubicBezTo>
                  <a:lnTo>
                    <a:pt x="32471" y="73"/>
                  </a:lnTo>
                  <a:cubicBezTo>
                    <a:pt x="32425" y="55"/>
                    <a:pt x="32379" y="46"/>
                    <a:pt x="32332" y="46"/>
                  </a:cubicBezTo>
                  <a:cubicBezTo>
                    <a:pt x="32015" y="46"/>
                    <a:pt x="31664" y="471"/>
                    <a:pt x="30871" y="1200"/>
                  </a:cubicBezTo>
                  <a:cubicBezTo>
                    <a:pt x="30471" y="1562"/>
                    <a:pt x="30149" y="1713"/>
                    <a:pt x="29834" y="1713"/>
                  </a:cubicBezTo>
                  <a:cubicBezTo>
                    <a:pt x="29263" y="1713"/>
                    <a:pt x="28719" y="1215"/>
                    <a:pt x="27781" y="582"/>
                  </a:cubicBezTo>
                  <a:cubicBezTo>
                    <a:pt x="27346" y="296"/>
                    <a:pt x="26942" y="171"/>
                    <a:pt x="26559" y="171"/>
                  </a:cubicBezTo>
                  <a:cubicBezTo>
                    <a:pt x="25626" y="171"/>
                    <a:pt x="24813" y="912"/>
                    <a:pt x="23963" y="1891"/>
                  </a:cubicBezTo>
                  <a:cubicBezTo>
                    <a:pt x="23600" y="2309"/>
                    <a:pt x="23237" y="2474"/>
                    <a:pt x="22870" y="2474"/>
                  </a:cubicBezTo>
                  <a:cubicBezTo>
                    <a:pt x="22024" y="2474"/>
                    <a:pt x="21156" y="1595"/>
                    <a:pt x="20217" y="910"/>
                  </a:cubicBezTo>
                  <a:cubicBezTo>
                    <a:pt x="19655" y="472"/>
                    <a:pt x="19058" y="276"/>
                    <a:pt x="18388" y="276"/>
                  </a:cubicBezTo>
                  <a:cubicBezTo>
                    <a:pt x="17499" y="276"/>
                    <a:pt x="16480" y="620"/>
                    <a:pt x="15236" y="1200"/>
                  </a:cubicBezTo>
                  <a:cubicBezTo>
                    <a:pt x="14200" y="1701"/>
                    <a:pt x="13410" y="1907"/>
                    <a:pt x="12718" y="1907"/>
                  </a:cubicBezTo>
                  <a:cubicBezTo>
                    <a:pt x="11953" y="1907"/>
                    <a:pt x="11307" y="1655"/>
                    <a:pt x="10582" y="1273"/>
                  </a:cubicBezTo>
                  <a:cubicBezTo>
                    <a:pt x="9729" y="847"/>
                    <a:pt x="8670" y="532"/>
                    <a:pt x="7641" y="532"/>
                  </a:cubicBezTo>
                  <a:cubicBezTo>
                    <a:pt x="7002" y="532"/>
                    <a:pt x="6376" y="653"/>
                    <a:pt x="5818" y="946"/>
                  </a:cubicBezTo>
                  <a:cubicBezTo>
                    <a:pt x="5013" y="1369"/>
                    <a:pt x="4174" y="1691"/>
                    <a:pt x="3376" y="1691"/>
                  </a:cubicBezTo>
                  <a:cubicBezTo>
                    <a:pt x="2733" y="1691"/>
                    <a:pt x="2116" y="1482"/>
                    <a:pt x="1564" y="946"/>
                  </a:cubicBezTo>
                  <a:cubicBezTo>
                    <a:pt x="1019" y="401"/>
                    <a:pt x="473" y="14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14"/>
            <p:cNvSpPr/>
            <p:nvPr/>
          </p:nvSpPr>
          <p:spPr>
            <a:xfrm flipH="1">
              <a:off x="3270845" y="2547048"/>
              <a:ext cx="30513" cy="899071"/>
            </a:xfrm>
            <a:custGeom>
              <a:avLst/>
              <a:gdLst/>
              <a:ahLst/>
              <a:cxnLst/>
              <a:rect l="l" t="t" r="r" b="b"/>
              <a:pathLst>
                <a:path w="1856" h="54688" extrusionOk="0">
                  <a:moveTo>
                    <a:pt x="1" y="0"/>
                  </a:moveTo>
                  <a:lnTo>
                    <a:pt x="1" y="54688"/>
                  </a:lnTo>
                  <a:lnTo>
                    <a:pt x="1855" y="54688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14"/>
            <p:cNvSpPr/>
            <p:nvPr/>
          </p:nvSpPr>
          <p:spPr>
            <a:xfrm flipH="1">
              <a:off x="3270845" y="2547048"/>
              <a:ext cx="30513" cy="75328"/>
            </a:xfrm>
            <a:custGeom>
              <a:avLst/>
              <a:gdLst/>
              <a:ahLst/>
              <a:cxnLst/>
              <a:rect l="l" t="t" r="r" b="b"/>
              <a:pathLst>
                <a:path w="1856" h="4582" extrusionOk="0">
                  <a:moveTo>
                    <a:pt x="1" y="0"/>
                  </a:moveTo>
                  <a:lnTo>
                    <a:pt x="1" y="4582"/>
                  </a:lnTo>
                  <a:lnTo>
                    <a:pt x="1855" y="4582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14"/>
            <p:cNvSpPr/>
            <p:nvPr/>
          </p:nvSpPr>
          <p:spPr>
            <a:xfrm flipH="1">
              <a:off x="3174013" y="3394695"/>
              <a:ext cx="224176" cy="51424"/>
            </a:xfrm>
            <a:custGeom>
              <a:avLst/>
              <a:gdLst/>
              <a:ahLst/>
              <a:cxnLst/>
              <a:rect l="l" t="t" r="r" b="b"/>
              <a:pathLst>
                <a:path w="13636" h="3128" extrusionOk="0">
                  <a:moveTo>
                    <a:pt x="1418" y="1"/>
                  </a:moveTo>
                  <a:cubicBezTo>
                    <a:pt x="655" y="1"/>
                    <a:pt x="0" y="655"/>
                    <a:pt x="0" y="1419"/>
                  </a:cubicBezTo>
                  <a:lnTo>
                    <a:pt x="0" y="1746"/>
                  </a:lnTo>
                  <a:cubicBezTo>
                    <a:pt x="0" y="2510"/>
                    <a:pt x="655" y="3128"/>
                    <a:pt x="1418" y="3128"/>
                  </a:cubicBezTo>
                  <a:lnTo>
                    <a:pt x="12254" y="3128"/>
                  </a:lnTo>
                  <a:cubicBezTo>
                    <a:pt x="13017" y="3128"/>
                    <a:pt x="13636" y="2510"/>
                    <a:pt x="13636" y="1746"/>
                  </a:cubicBezTo>
                  <a:lnTo>
                    <a:pt x="13636" y="1419"/>
                  </a:lnTo>
                  <a:cubicBezTo>
                    <a:pt x="13636" y="655"/>
                    <a:pt x="13017" y="1"/>
                    <a:pt x="12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14"/>
            <p:cNvSpPr/>
            <p:nvPr/>
          </p:nvSpPr>
          <p:spPr>
            <a:xfrm flipH="1">
              <a:off x="1314320" y="2484560"/>
              <a:ext cx="66368" cy="329392"/>
            </a:xfrm>
            <a:custGeom>
              <a:avLst/>
              <a:gdLst/>
              <a:ahLst/>
              <a:cxnLst/>
              <a:rect l="l" t="t" r="r" b="b"/>
              <a:pathLst>
                <a:path w="4037" h="20036" extrusionOk="0">
                  <a:moveTo>
                    <a:pt x="727" y="1"/>
                  </a:moveTo>
                  <a:lnTo>
                    <a:pt x="0" y="20036"/>
                  </a:lnTo>
                  <a:cubicBezTo>
                    <a:pt x="0" y="20036"/>
                    <a:pt x="3636" y="16363"/>
                    <a:pt x="3854" y="13818"/>
                  </a:cubicBezTo>
                  <a:cubicBezTo>
                    <a:pt x="4036" y="11309"/>
                    <a:pt x="727" y="1"/>
                    <a:pt x="727" y="1"/>
                  </a:cubicBezTo>
                  <a:close/>
                </a:path>
              </a:pathLst>
            </a:custGeom>
            <a:solidFill>
              <a:srgbClr val="F4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14"/>
            <p:cNvSpPr/>
            <p:nvPr/>
          </p:nvSpPr>
          <p:spPr>
            <a:xfrm flipH="1">
              <a:off x="1337632" y="2318434"/>
              <a:ext cx="110016" cy="138639"/>
            </a:xfrm>
            <a:custGeom>
              <a:avLst/>
              <a:gdLst/>
              <a:ahLst/>
              <a:cxnLst/>
              <a:rect l="l" t="t" r="r" b="b"/>
              <a:pathLst>
                <a:path w="6692" h="8433" extrusionOk="0">
                  <a:moveTo>
                    <a:pt x="2085" y="0"/>
                  </a:moveTo>
                  <a:cubicBezTo>
                    <a:pt x="1645" y="0"/>
                    <a:pt x="1455" y="215"/>
                    <a:pt x="1455" y="215"/>
                  </a:cubicBezTo>
                  <a:lnTo>
                    <a:pt x="1" y="8433"/>
                  </a:lnTo>
                  <a:lnTo>
                    <a:pt x="1" y="8433"/>
                  </a:lnTo>
                  <a:lnTo>
                    <a:pt x="4764" y="8106"/>
                  </a:lnTo>
                  <a:cubicBezTo>
                    <a:pt x="4764" y="8106"/>
                    <a:pt x="6691" y="3451"/>
                    <a:pt x="4509" y="1343"/>
                  </a:cubicBezTo>
                  <a:cubicBezTo>
                    <a:pt x="3350" y="259"/>
                    <a:pt x="2568" y="0"/>
                    <a:pt x="2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14"/>
            <p:cNvSpPr/>
            <p:nvPr/>
          </p:nvSpPr>
          <p:spPr>
            <a:xfrm flipH="1">
              <a:off x="1967104" y="3514707"/>
              <a:ext cx="266624" cy="272345"/>
            </a:xfrm>
            <a:custGeom>
              <a:avLst/>
              <a:gdLst/>
              <a:ahLst/>
              <a:cxnLst/>
              <a:rect l="l" t="t" r="r" b="b"/>
              <a:pathLst>
                <a:path w="16218" h="16566" extrusionOk="0">
                  <a:moveTo>
                    <a:pt x="9093" y="1"/>
                  </a:moveTo>
                  <a:cubicBezTo>
                    <a:pt x="8709" y="1"/>
                    <a:pt x="8371" y="41"/>
                    <a:pt x="8109" y="136"/>
                  </a:cubicBezTo>
                  <a:lnTo>
                    <a:pt x="8109" y="4099"/>
                  </a:lnTo>
                  <a:cubicBezTo>
                    <a:pt x="8109" y="4099"/>
                    <a:pt x="7455" y="5262"/>
                    <a:pt x="6582" y="6790"/>
                  </a:cubicBezTo>
                  <a:cubicBezTo>
                    <a:pt x="4982" y="9480"/>
                    <a:pt x="2582" y="13407"/>
                    <a:pt x="1564" y="14026"/>
                  </a:cubicBezTo>
                  <a:cubicBezTo>
                    <a:pt x="1" y="14971"/>
                    <a:pt x="73" y="15953"/>
                    <a:pt x="1564" y="16134"/>
                  </a:cubicBezTo>
                  <a:cubicBezTo>
                    <a:pt x="1928" y="16207"/>
                    <a:pt x="2473" y="16280"/>
                    <a:pt x="3128" y="16353"/>
                  </a:cubicBezTo>
                  <a:cubicBezTo>
                    <a:pt x="3990" y="16462"/>
                    <a:pt x="5035" y="16565"/>
                    <a:pt x="6105" y="16565"/>
                  </a:cubicBezTo>
                  <a:cubicBezTo>
                    <a:pt x="7517" y="16565"/>
                    <a:pt x="8972" y="16386"/>
                    <a:pt x="10109" y="15807"/>
                  </a:cubicBezTo>
                  <a:cubicBezTo>
                    <a:pt x="12727" y="14425"/>
                    <a:pt x="12909" y="12280"/>
                    <a:pt x="14982" y="11008"/>
                  </a:cubicBezTo>
                  <a:cubicBezTo>
                    <a:pt x="15454" y="10680"/>
                    <a:pt x="15709" y="10244"/>
                    <a:pt x="15818" y="9771"/>
                  </a:cubicBezTo>
                  <a:cubicBezTo>
                    <a:pt x="16218" y="8026"/>
                    <a:pt x="14982" y="5553"/>
                    <a:pt x="14982" y="5553"/>
                  </a:cubicBezTo>
                  <a:lnTo>
                    <a:pt x="14982" y="5299"/>
                  </a:lnTo>
                  <a:lnTo>
                    <a:pt x="14909" y="4135"/>
                  </a:lnTo>
                  <a:lnTo>
                    <a:pt x="14763" y="1226"/>
                  </a:lnTo>
                  <a:cubicBezTo>
                    <a:pt x="14763" y="1226"/>
                    <a:pt x="11217" y="1"/>
                    <a:pt x="9093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14"/>
            <p:cNvSpPr/>
            <p:nvPr/>
          </p:nvSpPr>
          <p:spPr>
            <a:xfrm flipH="1">
              <a:off x="1967104" y="3601379"/>
              <a:ext cx="266624" cy="185920"/>
            </a:xfrm>
            <a:custGeom>
              <a:avLst/>
              <a:gdLst/>
              <a:ahLst/>
              <a:cxnLst/>
              <a:rect l="l" t="t" r="r" b="b"/>
              <a:pathLst>
                <a:path w="16218" h="11309" extrusionOk="0">
                  <a:moveTo>
                    <a:pt x="14579" y="1"/>
                  </a:moveTo>
                  <a:cubicBezTo>
                    <a:pt x="12453" y="1"/>
                    <a:pt x="10695" y="2578"/>
                    <a:pt x="9491" y="2681"/>
                  </a:cubicBezTo>
                  <a:cubicBezTo>
                    <a:pt x="9414" y="2689"/>
                    <a:pt x="9338" y="2692"/>
                    <a:pt x="9262" y="2692"/>
                  </a:cubicBezTo>
                  <a:cubicBezTo>
                    <a:pt x="7887" y="2692"/>
                    <a:pt x="6582" y="1518"/>
                    <a:pt x="6582" y="1518"/>
                  </a:cubicBezTo>
                  <a:cubicBezTo>
                    <a:pt x="4982" y="4208"/>
                    <a:pt x="2582" y="8135"/>
                    <a:pt x="1564" y="8754"/>
                  </a:cubicBezTo>
                  <a:cubicBezTo>
                    <a:pt x="1" y="9699"/>
                    <a:pt x="73" y="10681"/>
                    <a:pt x="1564" y="10862"/>
                  </a:cubicBezTo>
                  <a:cubicBezTo>
                    <a:pt x="1928" y="10935"/>
                    <a:pt x="2473" y="11008"/>
                    <a:pt x="3128" y="11081"/>
                  </a:cubicBezTo>
                  <a:cubicBezTo>
                    <a:pt x="3980" y="11205"/>
                    <a:pt x="5010" y="11309"/>
                    <a:pt x="6066" y="11309"/>
                  </a:cubicBezTo>
                  <a:cubicBezTo>
                    <a:pt x="7490" y="11309"/>
                    <a:pt x="8961" y="11120"/>
                    <a:pt x="10109" y="10535"/>
                  </a:cubicBezTo>
                  <a:cubicBezTo>
                    <a:pt x="12727" y="9153"/>
                    <a:pt x="12909" y="7008"/>
                    <a:pt x="14982" y="5736"/>
                  </a:cubicBezTo>
                  <a:cubicBezTo>
                    <a:pt x="15454" y="5408"/>
                    <a:pt x="15709" y="4972"/>
                    <a:pt x="15818" y="4499"/>
                  </a:cubicBezTo>
                  <a:cubicBezTo>
                    <a:pt x="16218" y="2754"/>
                    <a:pt x="14982" y="281"/>
                    <a:pt x="14982" y="281"/>
                  </a:cubicBezTo>
                  <a:lnTo>
                    <a:pt x="14945" y="27"/>
                  </a:lnTo>
                  <a:cubicBezTo>
                    <a:pt x="14822" y="9"/>
                    <a:pt x="14700" y="1"/>
                    <a:pt x="14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14"/>
            <p:cNvSpPr/>
            <p:nvPr/>
          </p:nvSpPr>
          <p:spPr>
            <a:xfrm flipH="1">
              <a:off x="1934815" y="3178592"/>
              <a:ext cx="191312" cy="378399"/>
            </a:xfrm>
            <a:custGeom>
              <a:avLst/>
              <a:gdLst/>
              <a:ahLst/>
              <a:cxnLst/>
              <a:rect l="l" t="t" r="r" b="b"/>
              <a:pathLst>
                <a:path w="11637" h="23017" extrusionOk="0">
                  <a:moveTo>
                    <a:pt x="146" y="0"/>
                  </a:moveTo>
                  <a:cubicBezTo>
                    <a:pt x="1" y="8872"/>
                    <a:pt x="1419" y="23017"/>
                    <a:pt x="1419" y="23017"/>
                  </a:cubicBezTo>
                  <a:cubicBezTo>
                    <a:pt x="1419" y="23017"/>
                    <a:pt x="1455" y="23017"/>
                    <a:pt x="1564" y="22980"/>
                  </a:cubicBezTo>
                  <a:cubicBezTo>
                    <a:pt x="2073" y="22871"/>
                    <a:pt x="3891" y="22508"/>
                    <a:pt x="5928" y="22508"/>
                  </a:cubicBezTo>
                  <a:cubicBezTo>
                    <a:pt x="6691" y="22508"/>
                    <a:pt x="7491" y="22544"/>
                    <a:pt x="8255" y="22689"/>
                  </a:cubicBezTo>
                  <a:cubicBezTo>
                    <a:pt x="8437" y="22726"/>
                    <a:pt x="8618" y="22762"/>
                    <a:pt x="8800" y="22799"/>
                  </a:cubicBezTo>
                  <a:lnTo>
                    <a:pt x="116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14"/>
            <p:cNvSpPr/>
            <p:nvPr/>
          </p:nvSpPr>
          <p:spPr>
            <a:xfrm flipH="1">
              <a:off x="1934815" y="3178592"/>
              <a:ext cx="93872" cy="374816"/>
            </a:xfrm>
            <a:custGeom>
              <a:avLst/>
              <a:gdLst/>
              <a:ahLst/>
              <a:cxnLst/>
              <a:rect l="l" t="t" r="r" b="b"/>
              <a:pathLst>
                <a:path w="5710" h="22799" extrusionOk="0">
                  <a:moveTo>
                    <a:pt x="3564" y="0"/>
                  </a:moveTo>
                  <a:cubicBezTo>
                    <a:pt x="3782" y="364"/>
                    <a:pt x="3928" y="727"/>
                    <a:pt x="3964" y="1127"/>
                  </a:cubicBezTo>
                  <a:cubicBezTo>
                    <a:pt x="4255" y="3563"/>
                    <a:pt x="3673" y="11890"/>
                    <a:pt x="2146" y="15454"/>
                  </a:cubicBezTo>
                  <a:cubicBezTo>
                    <a:pt x="1382" y="17235"/>
                    <a:pt x="764" y="19381"/>
                    <a:pt x="364" y="21090"/>
                  </a:cubicBezTo>
                  <a:cubicBezTo>
                    <a:pt x="219" y="21599"/>
                    <a:pt x="110" y="22108"/>
                    <a:pt x="1" y="22508"/>
                  </a:cubicBezTo>
                  <a:cubicBezTo>
                    <a:pt x="764" y="22508"/>
                    <a:pt x="1564" y="22544"/>
                    <a:pt x="2328" y="22689"/>
                  </a:cubicBezTo>
                  <a:cubicBezTo>
                    <a:pt x="2510" y="22726"/>
                    <a:pt x="2691" y="22762"/>
                    <a:pt x="2873" y="22799"/>
                  </a:cubicBezTo>
                  <a:lnTo>
                    <a:pt x="5709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14"/>
            <p:cNvSpPr/>
            <p:nvPr/>
          </p:nvSpPr>
          <p:spPr>
            <a:xfrm flipH="1">
              <a:off x="2223551" y="3570817"/>
              <a:ext cx="286944" cy="293701"/>
            </a:xfrm>
            <a:custGeom>
              <a:avLst/>
              <a:gdLst/>
              <a:ahLst/>
              <a:cxnLst/>
              <a:rect l="l" t="t" r="r" b="b"/>
              <a:pathLst>
                <a:path w="17454" h="17865" extrusionOk="0">
                  <a:moveTo>
                    <a:pt x="9767" y="1"/>
                  </a:moveTo>
                  <a:cubicBezTo>
                    <a:pt x="9362" y="1"/>
                    <a:pt x="9005" y="42"/>
                    <a:pt x="8727" y="140"/>
                  </a:cubicBezTo>
                  <a:lnTo>
                    <a:pt x="8727" y="4467"/>
                  </a:lnTo>
                  <a:cubicBezTo>
                    <a:pt x="8727" y="4467"/>
                    <a:pt x="8036" y="5667"/>
                    <a:pt x="7091" y="7304"/>
                  </a:cubicBezTo>
                  <a:cubicBezTo>
                    <a:pt x="5382" y="10249"/>
                    <a:pt x="2800" y="14430"/>
                    <a:pt x="1709" y="15121"/>
                  </a:cubicBezTo>
                  <a:cubicBezTo>
                    <a:pt x="0" y="16139"/>
                    <a:pt x="73" y="17194"/>
                    <a:pt x="1709" y="17412"/>
                  </a:cubicBezTo>
                  <a:cubicBezTo>
                    <a:pt x="2109" y="17448"/>
                    <a:pt x="2691" y="17558"/>
                    <a:pt x="3382" y="17630"/>
                  </a:cubicBezTo>
                  <a:cubicBezTo>
                    <a:pt x="4292" y="17754"/>
                    <a:pt x="5399" y="17864"/>
                    <a:pt x="6533" y="17864"/>
                  </a:cubicBezTo>
                  <a:cubicBezTo>
                    <a:pt x="8071" y="17864"/>
                    <a:pt x="9658" y="17661"/>
                    <a:pt x="10872" y="17012"/>
                  </a:cubicBezTo>
                  <a:cubicBezTo>
                    <a:pt x="13709" y="15558"/>
                    <a:pt x="13927" y="13267"/>
                    <a:pt x="16145" y="11849"/>
                  </a:cubicBezTo>
                  <a:cubicBezTo>
                    <a:pt x="16618" y="11522"/>
                    <a:pt x="16908" y="11049"/>
                    <a:pt x="17018" y="10540"/>
                  </a:cubicBezTo>
                  <a:cubicBezTo>
                    <a:pt x="17454" y="8685"/>
                    <a:pt x="16145" y="5995"/>
                    <a:pt x="16145" y="5995"/>
                  </a:cubicBezTo>
                  <a:lnTo>
                    <a:pt x="16108" y="5740"/>
                  </a:lnTo>
                  <a:lnTo>
                    <a:pt x="16072" y="4467"/>
                  </a:lnTo>
                  <a:lnTo>
                    <a:pt x="15927" y="1340"/>
                  </a:lnTo>
                  <a:cubicBezTo>
                    <a:pt x="15927" y="1340"/>
                    <a:pt x="12065" y="1"/>
                    <a:pt x="9767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14"/>
            <p:cNvSpPr/>
            <p:nvPr/>
          </p:nvSpPr>
          <p:spPr>
            <a:xfrm flipH="1">
              <a:off x="2223551" y="3664689"/>
              <a:ext cx="286944" cy="199828"/>
            </a:xfrm>
            <a:custGeom>
              <a:avLst/>
              <a:gdLst/>
              <a:ahLst/>
              <a:cxnLst/>
              <a:rect l="l" t="t" r="r" b="b"/>
              <a:pathLst>
                <a:path w="17454" h="12155" extrusionOk="0">
                  <a:moveTo>
                    <a:pt x="15701" y="0"/>
                  </a:moveTo>
                  <a:cubicBezTo>
                    <a:pt x="13412" y="0"/>
                    <a:pt x="11523" y="2765"/>
                    <a:pt x="10218" y="2903"/>
                  </a:cubicBezTo>
                  <a:cubicBezTo>
                    <a:pt x="10144" y="2910"/>
                    <a:pt x="10069" y="2913"/>
                    <a:pt x="9995" y="2913"/>
                  </a:cubicBezTo>
                  <a:cubicBezTo>
                    <a:pt x="8509" y="2913"/>
                    <a:pt x="7091" y="1594"/>
                    <a:pt x="7091" y="1594"/>
                  </a:cubicBezTo>
                  <a:cubicBezTo>
                    <a:pt x="5382" y="4539"/>
                    <a:pt x="2800" y="8720"/>
                    <a:pt x="1709" y="9411"/>
                  </a:cubicBezTo>
                  <a:cubicBezTo>
                    <a:pt x="0" y="10429"/>
                    <a:pt x="73" y="11484"/>
                    <a:pt x="1709" y="11702"/>
                  </a:cubicBezTo>
                  <a:cubicBezTo>
                    <a:pt x="2109" y="11738"/>
                    <a:pt x="2691" y="11848"/>
                    <a:pt x="3382" y="11920"/>
                  </a:cubicBezTo>
                  <a:cubicBezTo>
                    <a:pt x="4292" y="12044"/>
                    <a:pt x="5399" y="12154"/>
                    <a:pt x="6533" y="12154"/>
                  </a:cubicBezTo>
                  <a:cubicBezTo>
                    <a:pt x="8071" y="12154"/>
                    <a:pt x="9658" y="11951"/>
                    <a:pt x="10872" y="11302"/>
                  </a:cubicBezTo>
                  <a:cubicBezTo>
                    <a:pt x="13709" y="9848"/>
                    <a:pt x="13927" y="7557"/>
                    <a:pt x="16145" y="6139"/>
                  </a:cubicBezTo>
                  <a:cubicBezTo>
                    <a:pt x="16618" y="5812"/>
                    <a:pt x="16908" y="5339"/>
                    <a:pt x="17018" y="4830"/>
                  </a:cubicBezTo>
                  <a:cubicBezTo>
                    <a:pt x="17454" y="2975"/>
                    <a:pt x="16145" y="285"/>
                    <a:pt x="16145" y="285"/>
                  </a:cubicBezTo>
                  <a:lnTo>
                    <a:pt x="16108" y="30"/>
                  </a:lnTo>
                  <a:cubicBezTo>
                    <a:pt x="15971" y="10"/>
                    <a:pt x="15835" y="0"/>
                    <a:pt x="157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14"/>
            <p:cNvSpPr/>
            <p:nvPr/>
          </p:nvSpPr>
          <p:spPr>
            <a:xfrm flipH="1">
              <a:off x="1839776" y="2933175"/>
              <a:ext cx="575071" cy="683592"/>
            </a:xfrm>
            <a:custGeom>
              <a:avLst/>
              <a:gdLst/>
              <a:ahLst/>
              <a:cxnLst/>
              <a:rect l="l" t="t" r="r" b="b"/>
              <a:pathLst>
                <a:path w="34980" h="41581" extrusionOk="0">
                  <a:moveTo>
                    <a:pt x="27795" y="1"/>
                  </a:moveTo>
                  <a:cubicBezTo>
                    <a:pt x="27682" y="1"/>
                    <a:pt x="27568" y="7"/>
                    <a:pt x="27453" y="20"/>
                  </a:cubicBezTo>
                  <a:cubicBezTo>
                    <a:pt x="24471" y="347"/>
                    <a:pt x="6109" y="2274"/>
                    <a:pt x="2218" y="9910"/>
                  </a:cubicBezTo>
                  <a:cubicBezTo>
                    <a:pt x="0" y="14274"/>
                    <a:pt x="2764" y="41581"/>
                    <a:pt x="2764" y="41581"/>
                  </a:cubicBezTo>
                  <a:cubicBezTo>
                    <a:pt x="2764" y="41581"/>
                    <a:pt x="5018" y="41035"/>
                    <a:pt x="7636" y="41035"/>
                  </a:cubicBezTo>
                  <a:cubicBezTo>
                    <a:pt x="8654" y="41035"/>
                    <a:pt x="9709" y="41108"/>
                    <a:pt x="10727" y="41326"/>
                  </a:cubicBezTo>
                  <a:lnTo>
                    <a:pt x="13854" y="16237"/>
                  </a:lnTo>
                  <a:cubicBezTo>
                    <a:pt x="13854" y="16237"/>
                    <a:pt x="34907" y="16055"/>
                    <a:pt x="34943" y="12928"/>
                  </a:cubicBezTo>
                  <a:cubicBezTo>
                    <a:pt x="34980" y="9801"/>
                    <a:pt x="32289" y="3838"/>
                    <a:pt x="32289" y="3838"/>
                  </a:cubicBezTo>
                  <a:cubicBezTo>
                    <a:pt x="32289" y="3838"/>
                    <a:pt x="32071" y="3329"/>
                    <a:pt x="31634" y="2674"/>
                  </a:cubicBezTo>
                  <a:cubicBezTo>
                    <a:pt x="30917" y="1546"/>
                    <a:pt x="29556" y="1"/>
                    <a:pt x="27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14"/>
            <p:cNvSpPr/>
            <p:nvPr/>
          </p:nvSpPr>
          <p:spPr>
            <a:xfrm flipH="1">
              <a:off x="1839776" y="2977136"/>
              <a:ext cx="449535" cy="635455"/>
            </a:xfrm>
            <a:custGeom>
              <a:avLst/>
              <a:gdLst/>
              <a:ahLst/>
              <a:cxnLst/>
              <a:rect l="l" t="t" r="r" b="b"/>
              <a:pathLst>
                <a:path w="27344" h="38653" extrusionOk="0">
                  <a:moveTo>
                    <a:pt x="23998" y="0"/>
                  </a:moveTo>
                  <a:lnTo>
                    <a:pt x="21780" y="728"/>
                  </a:lnTo>
                  <a:cubicBezTo>
                    <a:pt x="21780" y="728"/>
                    <a:pt x="22980" y="8036"/>
                    <a:pt x="16944" y="8618"/>
                  </a:cubicBezTo>
                  <a:cubicBezTo>
                    <a:pt x="11423" y="9187"/>
                    <a:pt x="5379" y="11695"/>
                    <a:pt x="2523" y="11695"/>
                  </a:cubicBezTo>
                  <a:cubicBezTo>
                    <a:pt x="2275" y="11695"/>
                    <a:pt x="2052" y="11677"/>
                    <a:pt x="1855" y="11636"/>
                  </a:cubicBezTo>
                  <a:cubicBezTo>
                    <a:pt x="1529" y="11564"/>
                    <a:pt x="1326" y="11530"/>
                    <a:pt x="1218" y="11530"/>
                  </a:cubicBezTo>
                  <a:cubicBezTo>
                    <a:pt x="505" y="11530"/>
                    <a:pt x="3970" y="13039"/>
                    <a:pt x="4254" y="15345"/>
                  </a:cubicBezTo>
                  <a:cubicBezTo>
                    <a:pt x="4582" y="17963"/>
                    <a:pt x="3927" y="26908"/>
                    <a:pt x="2291" y="30762"/>
                  </a:cubicBezTo>
                  <a:cubicBezTo>
                    <a:pt x="1236" y="33307"/>
                    <a:pt x="400" y="36507"/>
                    <a:pt x="0" y="38361"/>
                  </a:cubicBezTo>
                  <a:cubicBezTo>
                    <a:pt x="1018" y="38361"/>
                    <a:pt x="2073" y="38434"/>
                    <a:pt x="3091" y="38652"/>
                  </a:cubicBezTo>
                  <a:lnTo>
                    <a:pt x="6218" y="13563"/>
                  </a:lnTo>
                  <a:cubicBezTo>
                    <a:pt x="6218" y="13563"/>
                    <a:pt x="27271" y="13381"/>
                    <a:pt x="27307" y="10254"/>
                  </a:cubicBezTo>
                  <a:cubicBezTo>
                    <a:pt x="27344" y="7127"/>
                    <a:pt x="24653" y="1164"/>
                    <a:pt x="24653" y="1164"/>
                  </a:cubicBezTo>
                  <a:cubicBezTo>
                    <a:pt x="24653" y="1164"/>
                    <a:pt x="24435" y="655"/>
                    <a:pt x="23998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14"/>
            <p:cNvSpPr/>
            <p:nvPr/>
          </p:nvSpPr>
          <p:spPr>
            <a:xfrm flipH="1">
              <a:off x="1521152" y="2226946"/>
              <a:ext cx="260048" cy="78896"/>
            </a:xfrm>
            <a:custGeom>
              <a:avLst/>
              <a:gdLst/>
              <a:ahLst/>
              <a:cxnLst/>
              <a:rect l="l" t="t" r="r" b="b"/>
              <a:pathLst>
                <a:path w="15818" h="4799" extrusionOk="0">
                  <a:moveTo>
                    <a:pt x="12527" y="0"/>
                  </a:moveTo>
                  <a:cubicBezTo>
                    <a:pt x="9584" y="0"/>
                    <a:pt x="4356" y="1205"/>
                    <a:pt x="3164" y="1744"/>
                  </a:cubicBezTo>
                  <a:cubicBezTo>
                    <a:pt x="1636" y="2435"/>
                    <a:pt x="0" y="4799"/>
                    <a:pt x="0" y="4799"/>
                  </a:cubicBezTo>
                  <a:cubicBezTo>
                    <a:pt x="4509" y="4290"/>
                    <a:pt x="15672" y="2362"/>
                    <a:pt x="15672" y="2362"/>
                  </a:cubicBezTo>
                  <a:cubicBezTo>
                    <a:pt x="15672" y="2362"/>
                    <a:pt x="15817" y="1381"/>
                    <a:pt x="14326" y="326"/>
                  </a:cubicBezTo>
                  <a:cubicBezTo>
                    <a:pt x="14000" y="95"/>
                    <a:pt x="13353" y="0"/>
                    <a:pt x="12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14"/>
            <p:cNvSpPr/>
            <p:nvPr/>
          </p:nvSpPr>
          <p:spPr>
            <a:xfrm flipH="1">
              <a:off x="1405793" y="2265366"/>
              <a:ext cx="557743" cy="820586"/>
            </a:xfrm>
            <a:custGeom>
              <a:avLst/>
              <a:gdLst/>
              <a:ahLst/>
              <a:cxnLst/>
              <a:rect l="l" t="t" r="r" b="b"/>
              <a:pathLst>
                <a:path w="33926" h="49914" extrusionOk="0">
                  <a:moveTo>
                    <a:pt x="22082" y="0"/>
                  </a:moveTo>
                  <a:cubicBezTo>
                    <a:pt x="14127" y="0"/>
                    <a:pt x="7491" y="3334"/>
                    <a:pt x="7491" y="3334"/>
                  </a:cubicBezTo>
                  <a:lnTo>
                    <a:pt x="2764" y="18206"/>
                  </a:lnTo>
                  <a:cubicBezTo>
                    <a:pt x="2764" y="18206"/>
                    <a:pt x="4219" y="24969"/>
                    <a:pt x="4910" y="29951"/>
                  </a:cubicBezTo>
                  <a:cubicBezTo>
                    <a:pt x="5637" y="34932"/>
                    <a:pt x="1" y="40641"/>
                    <a:pt x="1" y="40641"/>
                  </a:cubicBezTo>
                  <a:lnTo>
                    <a:pt x="6401" y="49913"/>
                  </a:lnTo>
                  <a:lnTo>
                    <a:pt x="33017" y="49404"/>
                  </a:lnTo>
                  <a:lnTo>
                    <a:pt x="33926" y="14861"/>
                  </a:lnTo>
                  <a:lnTo>
                    <a:pt x="33271" y="3334"/>
                  </a:lnTo>
                  <a:cubicBezTo>
                    <a:pt x="33271" y="3334"/>
                    <a:pt x="31781" y="389"/>
                    <a:pt x="23272" y="25"/>
                  </a:cubicBezTo>
                  <a:cubicBezTo>
                    <a:pt x="22872" y="8"/>
                    <a:pt x="22475" y="0"/>
                    <a:pt x="22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14"/>
            <p:cNvSpPr/>
            <p:nvPr/>
          </p:nvSpPr>
          <p:spPr>
            <a:xfrm flipH="1">
              <a:off x="1805745" y="2319634"/>
              <a:ext cx="570846" cy="467422"/>
            </a:xfrm>
            <a:custGeom>
              <a:avLst/>
              <a:gdLst/>
              <a:ahLst/>
              <a:cxnLst/>
              <a:rect l="l" t="t" r="r" b="b"/>
              <a:pathLst>
                <a:path w="34723" h="28432" extrusionOk="0">
                  <a:moveTo>
                    <a:pt x="32202" y="1"/>
                  </a:moveTo>
                  <a:cubicBezTo>
                    <a:pt x="30335" y="1"/>
                    <a:pt x="28944" y="1960"/>
                    <a:pt x="28944" y="1960"/>
                  </a:cubicBezTo>
                  <a:lnTo>
                    <a:pt x="24435" y="8905"/>
                  </a:lnTo>
                  <a:lnTo>
                    <a:pt x="23053" y="11087"/>
                  </a:lnTo>
                  <a:lnTo>
                    <a:pt x="17854" y="19087"/>
                  </a:lnTo>
                  <a:lnTo>
                    <a:pt x="4546" y="9560"/>
                  </a:lnTo>
                  <a:lnTo>
                    <a:pt x="3055" y="8760"/>
                  </a:lnTo>
                  <a:lnTo>
                    <a:pt x="0" y="13632"/>
                  </a:lnTo>
                  <a:cubicBezTo>
                    <a:pt x="0" y="13632"/>
                    <a:pt x="14399" y="28431"/>
                    <a:pt x="18363" y="28431"/>
                  </a:cubicBezTo>
                  <a:cubicBezTo>
                    <a:pt x="20617" y="28431"/>
                    <a:pt x="24617" y="23959"/>
                    <a:pt x="27744" y="20032"/>
                  </a:cubicBezTo>
                  <a:cubicBezTo>
                    <a:pt x="29053" y="18432"/>
                    <a:pt x="30180" y="16869"/>
                    <a:pt x="31016" y="15778"/>
                  </a:cubicBezTo>
                  <a:cubicBezTo>
                    <a:pt x="31744" y="14832"/>
                    <a:pt x="32180" y="14178"/>
                    <a:pt x="32253" y="14178"/>
                  </a:cubicBezTo>
                  <a:cubicBezTo>
                    <a:pt x="32253" y="14178"/>
                    <a:pt x="32253" y="14178"/>
                    <a:pt x="32253" y="14178"/>
                  </a:cubicBezTo>
                  <a:cubicBezTo>
                    <a:pt x="32441" y="14178"/>
                    <a:pt x="34723" y="324"/>
                    <a:pt x="32616" y="33"/>
                  </a:cubicBezTo>
                  <a:cubicBezTo>
                    <a:pt x="32476" y="11"/>
                    <a:pt x="32338" y="1"/>
                    <a:pt x="32202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14"/>
            <p:cNvSpPr/>
            <p:nvPr/>
          </p:nvSpPr>
          <p:spPr>
            <a:xfrm flipH="1">
              <a:off x="2283327" y="2232075"/>
              <a:ext cx="202064" cy="269484"/>
            </a:xfrm>
            <a:custGeom>
              <a:avLst/>
              <a:gdLst/>
              <a:ahLst/>
              <a:cxnLst/>
              <a:rect l="l" t="t" r="r" b="b"/>
              <a:pathLst>
                <a:path w="12291" h="16392" extrusionOk="0">
                  <a:moveTo>
                    <a:pt x="8030" y="0"/>
                  </a:moveTo>
                  <a:cubicBezTo>
                    <a:pt x="7984" y="0"/>
                    <a:pt x="7938" y="5"/>
                    <a:pt x="7891" y="14"/>
                  </a:cubicBezTo>
                  <a:lnTo>
                    <a:pt x="692" y="1578"/>
                  </a:lnTo>
                  <a:cubicBezTo>
                    <a:pt x="255" y="1687"/>
                    <a:pt x="1" y="2159"/>
                    <a:pt x="182" y="2596"/>
                  </a:cubicBezTo>
                  <a:lnTo>
                    <a:pt x="6146" y="15977"/>
                  </a:lnTo>
                  <a:cubicBezTo>
                    <a:pt x="6284" y="16226"/>
                    <a:pt x="6549" y="16391"/>
                    <a:pt x="6813" y="16391"/>
                  </a:cubicBezTo>
                  <a:cubicBezTo>
                    <a:pt x="6895" y="16391"/>
                    <a:pt x="6977" y="16375"/>
                    <a:pt x="7055" y="16340"/>
                  </a:cubicBezTo>
                  <a:lnTo>
                    <a:pt x="11745" y="14668"/>
                  </a:lnTo>
                  <a:cubicBezTo>
                    <a:pt x="12073" y="14559"/>
                    <a:pt x="12291" y="14159"/>
                    <a:pt x="12182" y="13795"/>
                  </a:cubicBezTo>
                  <a:lnTo>
                    <a:pt x="8727" y="560"/>
                  </a:lnTo>
                  <a:cubicBezTo>
                    <a:pt x="8632" y="211"/>
                    <a:pt x="8344" y="0"/>
                    <a:pt x="80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14"/>
            <p:cNvSpPr/>
            <p:nvPr/>
          </p:nvSpPr>
          <p:spPr>
            <a:xfrm flipH="1">
              <a:off x="2291695" y="2239835"/>
              <a:ext cx="181136" cy="241750"/>
            </a:xfrm>
            <a:custGeom>
              <a:avLst/>
              <a:gdLst/>
              <a:ahLst/>
              <a:cxnLst/>
              <a:rect l="l" t="t" r="r" b="b"/>
              <a:pathLst>
                <a:path w="11018" h="14705" extrusionOk="0">
                  <a:moveTo>
                    <a:pt x="7194" y="1"/>
                  </a:moveTo>
                  <a:cubicBezTo>
                    <a:pt x="7148" y="1"/>
                    <a:pt x="7102" y="5"/>
                    <a:pt x="7054" y="15"/>
                  </a:cubicBezTo>
                  <a:lnTo>
                    <a:pt x="5963" y="269"/>
                  </a:lnTo>
                  <a:cubicBezTo>
                    <a:pt x="5927" y="778"/>
                    <a:pt x="5673" y="888"/>
                    <a:pt x="5673" y="888"/>
                  </a:cubicBezTo>
                  <a:cubicBezTo>
                    <a:pt x="5673" y="888"/>
                    <a:pt x="3927" y="1433"/>
                    <a:pt x="3273" y="1469"/>
                  </a:cubicBezTo>
                  <a:cubicBezTo>
                    <a:pt x="2655" y="1469"/>
                    <a:pt x="2436" y="1033"/>
                    <a:pt x="2436" y="1033"/>
                  </a:cubicBezTo>
                  <a:lnTo>
                    <a:pt x="655" y="1433"/>
                  </a:lnTo>
                  <a:cubicBezTo>
                    <a:pt x="218" y="1506"/>
                    <a:pt x="0" y="1942"/>
                    <a:pt x="182" y="2342"/>
                  </a:cubicBezTo>
                  <a:lnTo>
                    <a:pt x="5527" y="14305"/>
                  </a:lnTo>
                  <a:cubicBezTo>
                    <a:pt x="5640" y="14560"/>
                    <a:pt x="5886" y="14704"/>
                    <a:pt x="6144" y="14704"/>
                  </a:cubicBezTo>
                  <a:cubicBezTo>
                    <a:pt x="6217" y="14704"/>
                    <a:pt x="6291" y="14693"/>
                    <a:pt x="6363" y="14668"/>
                  </a:cubicBezTo>
                  <a:lnTo>
                    <a:pt x="10509" y="13141"/>
                  </a:lnTo>
                  <a:cubicBezTo>
                    <a:pt x="10836" y="13032"/>
                    <a:pt x="11018" y="12705"/>
                    <a:pt x="10945" y="12378"/>
                  </a:cubicBezTo>
                  <a:lnTo>
                    <a:pt x="7854" y="488"/>
                  </a:lnTo>
                  <a:cubicBezTo>
                    <a:pt x="7759" y="203"/>
                    <a:pt x="7499" y="1"/>
                    <a:pt x="7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14"/>
            <p:cNvSpPr/>
            <p:nvPr/>
          </p:nvSpPr>
          <p:spPr>
            <a:xfrm flipH="1">
              <a:off x="2321583" y="2279899"/>
              <a:ext cx="121360" cy="131454"/>
            </a:xfrm>
            <a:custGeom>
              <a:avLst/>
              <a:gdLst/>
              <a:ahLst/>
              <a:cxnLst/>
              <a:rect l="l" t="t" r="r" b="b"/>
              <a:pathLst>
                <a:path w="7382" h="7996" extrusionOk="0">
                  <a:moveTo>
                    <a:pt x="5305" y="0"/>
                  </a:moveTo>
                  <a:cubicBezTo>
                    <a:pt x="5258" y="0"/>
                    <a:pt x="5211" y="5"/>
                    <a:pt x="5164" y="14"/>
                  </a:cubicBezTo>
                  <a:lnTo>
                    <a:pt x="655" y="923"/>
                  </a:lnTo>
                  <a:cubicBezTo>
                    <a:pt x="255" y="1032"/>
                    <a:pt x="0" y="1468"/>
                    <a:pt x="146" y="1868"/>
                  </a:cubicBezTo>
                  <a:lnTo>
                    <a:pt x="2509" y="7541"/>
                  </a:lnTo>
                  <a:cubicBezTo>
                    <a:pt x="2630" y="7844"/>
                    <a:pt x="2903" y="7995"/>
                    <a:pt x="3180" y="7995"/>
                  </a:cubicBezTo>
                  <a:cubicBezTo>
                    <a:pt x="3235" y="7995"/>
                    <a:pt x="3291" y="7989"/>
                    <a:pt x="3346" y="7977"/>
                  </a:cubicBezTo>
                  <a:lnTo>
                    <a:pt x="6836" y="6850"/>
                  </a:lnTo>
                  <a:cubicBezTo>
                    <a:pt x="7163" y="6741"/>
                    <a:pt x="7382" y="6377"/>
                    <a:pt x="7273" y="6014"/>
                  </a:cubicBezTo>
                  <a:lnTo>
                    <a:pt x="5964" y="487"/>
                  </a:lnTo>
                  <a:cubicBezTo>
                    <a:pt x="5900" y="202"/>
                    <a:pt x="5617" y="0"/>
                    <a:pt x="5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14"/>
            <p:cNvSpPr/>
            <p:nvPr/>
          </p:nvSpPr>
          <p:spPr>
            <a:xfrm flipH="1">
              <a:off x="2416031" y="2276381"/>
              <a:ext cx="11376" cy="9880"/>
            </a:xfrm>
            <a:custGeom>
              <a:avLst/>
              <a:gdLst/>
              <a:ahLst/>
              <a:cxnLst/>
              <a:rect l="l" t="t" r="r" b="b"/>
              <a:pathLst>
                <a:path w="692" h="601" extrusionOk="0">
                  <a:moveTo>
                    <a:pt x="360" y="1"/>
                  </a:moveTo>
                  <a:cubicBezTo>
                    <a:pt x="233" y="1"/>
                    <a:pt x="104" y="71"/>
                    <a:pt x="73" y="192"/>
                  </a:cubicBezTo>
                  <a:cubicBezTo>
                    <a:pt x="1" y="373"/>
                    <a:pt x="110" y="519"/>
                    <a:pt x="255" y="592"/>
                  </a:cubicBezTo>
                  <a:cubicBezTo>
                    <a:pt x="280" y="598"/>
                    <a:pt x="306" y="601"/>
                    <a:pt x="332" y="601"/>
                  </a:cubicBezTo>
                  <a:cubicBezTo>
                    <a:pt x="459" y="601"/>
                    <a:pt x="589" y="530"/>
                    <a:pt x="619" y="410"/>
                  </a:cubicBezTo>
                  <a:cubicBezTo>
                    <a:pt x="692" y="264"/>
                    <a:pt x="582" y="83"/>
                    <a:pt x="437" y="10"/>
                  </a:cubicBezTo>
                  <a:cubicBezTo>
                    <a:pt x="412" y="4"/>
                    <a:pt x="386" y="1"/>
                    <a:pt x="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14"/>
            <p:cNvSpPr/>
            <p:nvPr/>
          </p:nvSpPr>
          <p:spPr>
            <a:xfrm flipH="1">
              <a:off x="2399295" y="2272205"/>
              <a:ext cx="10768" cy="9880"/>
            </a:xfrm>
            <a:custGeom>
              <a:avLst/>
              <a:gdLst/>
              <a:ahLst/>
              <a:cxnLst/>
              <a:rect l="l" t="t" r="r" b="b"/>
              <a:pathLst>
                <a:path w="655" h="601" extrusionOk="0">
                  <a:moveTo>
                    <a:pt x="359" y="0"/>
                  </a:moveTo>
                  <a:cubicBezTo>
                    <a:pt x="233" y="0"/>
                    <a:pt x="103" y="71"/>
                    <a:pt x="73" y="191"/>
                  </a:cubicBezTo>
                  <a:cubicBezTo>
                    <a:pt x="0" y="373"/>
                    <a:pt x="73" y="518"/>
                    <a:pt x="255" y="591"/>
                  </a:cubicBezTo>
                  <a:cubicBezTo>
                    <a:pt x="280" y="597"/>
                    <a:pt x="306" y="600"/>
                    <a:pt x="332" y="600"/>
                  </a:cubicBezTo>
                  <a:cubicBezTo>
                    <a:pt x="458" y="600"/>
                    <a:pt x="588" y="530"/>
                    <a:pt x="618" y="409"/>
                  </a:cubicBezTo>
                  <a:cubicBezTo>
                    <a:pt x="655" y="264"/>
                    <a:pt x="582" y="82"/>
                    <a:pt x="436" y="9"/>
                  </a:cubicBezTo>
                  <a:cubicBezTo>
                    <a:pt x="412" y="3"/>
                    <a:pt x="386" y="0"/>
                    <a:pt x="3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14"/>
            <p:cNvSpPr/>
            <p:nvPr/>
          </p:nvSpPr>
          <p:spPr>
            <a:xfrm flipH="1">
              <a:off x="2380767" y="2268605"/>
              <a:ext cx="10768" cy="9601"/>
            </a:xfrm>
            <a:custGeom>
              <a:avLst/>
              <a:gdLst/>
              <a:ahLst/>
              <a:cxnLst/>
              <a:rect l="l" t="t" r="r" b="b"/>
              <a:pathLst>
                <a:path w="655" h="584" extrusionOk="0">
                  <a:moveTo>
                    <a:pt x="323" y="1"/>
                  </a:moveTo>
                  <a:cubicBezTo>
                    <a:pt x="197" y="1"/>
                    <a:pt x="67" y="71"/>
                    <a:pt x="37" y="192"/>
                  </a:cubicBezTo>
                  <a:cubicBezTo>
                    <a:pt x="0" y="337"/>
                    <a:pt x="73" y="519"/>
                    <a:pt x="219" y="556"/>
                  </a:cubicBezTo>
                  <a:cubicBezTo>
                    <a:pt x="256" y="574"/>
                    <a:pt x="296" y="583"/>
                    <a:pt x="335" y="583"/>
                  </a:cubicBezTo>
                  <a:cubicBezTo>
                    <a:pt x="448" y="583"/>
                    <a:pt x="555" y="509"/>
                    <a:pt x="582" y="374"/>
                  </a:cubicBezTo>
                  <a:cubicBezTo>
                    <a:pt x="655" y="228"/>
                    <a:pt x="546" y="83"/>
                    <a:pt x="400" y="10"/>
                  </a:cubicBezTo>
                  <a:cubicBezTo>
                    <a:pt x="375" y="4"/>
                    <a:pt x="349" y="1"/>
                    <a:pt x="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14"/>
            <p:cNvSpPr/>
            <p:nvPr/>
          </p:nvSpPr>
          <p:spPr>
            <a:xfrm flipH="1">
              <a:off x="2365215" y="2265908"/>
              <a:ext cx="10785" cy="9601"/>
            </a:xfrm>
            <a:custGeom>
              <a:avLst/>
              <a:gdLst/>
              <a:ahLst/>
              <a:cxnLst/>
              <a:rect l="l" t="t" r="r" b="b"/>
              <a:pathLst>
                <a:path w="656" h="584" extrusionOk="0">
                  <a:moveTo>
                    <a:pt x="316" y="0"/>
                  </a:moveTo>
                  <a:cubicBezTo>
                    <a:pt x="205" y="0"/>
                    <a:pt x="100" y="68"/>
                    <a:pt x="73" y="174"/>
                  </a:cubicBezTo>
                  <a:cubicBezTo>
                    <a:pt x="1" y="356"/>
                    <a:pt x="73" y="501"/>
                    <a:pt x="255" y="574"/>
                  </a:cubicBezTo>
                  <a:cubicBezTo>
                    <a:pt x="280" y="580"/>
                    <a:pt x="305" y="583"/>
                    <a:pt x="330" y="583"/>
                  </a:cubicBezTo>
                  <a:cubicBezTo>
                    <a:pt x="448" y="583"/>
                    <a:pt x="559" y="513"/>
                    <a:pt x="619" y="392"/>
                  </a:cubicBezTo>
                  <a:cubicBezTo>
                    <a:pt x="655" y="247"/>
                    <a:pt x="583" y="65"/>
                    <a:pt x="437" y="29"/>
                  </a:cubicBezTo>
                  <a:cubicBezTo>
                    <a:pt x="398" y="9"/>
                    <a:pt x="357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14"/>
            <p:cNvSpPr/>
            <p:nvPr/>
          </p:nvSpPr>
          <p:spPr>
            <a:xfrm flipH="1">
              <a:off x="2334735" y="2315738"/>
              <a:ext cx="75871" cy="64823"/>
            </a:xfrm>
            <a:custGeom>
              <a:avLst/>
              <a:gdLst/>
              <a:ahLst/>
              <a:cxnLst/>
              <a:rect l="l" t="t" r="r" b="b"/>
              <a:pathLst>
                <a:path w="4615" h="3943" extrusionOk="0">
                  <a:moveTo>
                    <a:pt x="2469" y="1216"/>
                  </a:moveTo>
                  <a:cubicBezTo>
                    <a:pt x="2469" y="1325"/>
                    <a:pt x="2542" y="1470"/>
                    <a:pt x="2578" y="1579"/>
                  </a:cubicBezTo>
                  <a:cubicBezTo>
                    <a:pt x="2569" y="1576"/>
                    <a:pt x="2559" y="1574"/>
                    <a:pt x="2549" y="1574"/>
                  </a:cubicBezTo>
                  <a:cubicBezTo>
                    <a:pt x="2450" y="1574"/>
                    <a:pt x="2357" y="1725"/>
                    <a:pt x="2324" y="1725"/>
                  </a:cubicBezTo>
                  <a:cubicBezTo>
                    <a:pt x="2360" y="1725"/>
                    <a:pt x="2469" y="1434"/>
                    <a:pt x="2469" y="1216"/>
                  </a:cubicBezTo>
                  <a:close/>
                  <a:moveTo>
                    <a:pt x="3233" y="2016"/>
                  </a:moveTo>
                  <a:cubicBezTo>
                    <a:pt x="3233" y="2052"/>
                    <a:pt x="3197" y="2052"/>
                    <a:pt x="3197" y="2052"/>
                  </a:cubicBezTo>
                  <a:cubicBezTo>
                    <a:pt x="3197" y="2052"/>
                    <a:pt x="3233" y="2016"/>
                    <a:pt x="3233" y="2016"/>
                  </a:cubicBezTo>
                  <a:close/>
                  <a:moveTo>
                    <a:pt x="1633" y="1797"/>
                  </a:moveTo>
                  <a:lnTo>
                    <a:pt x="1633" y="1797"/>
                  </a:lnTo>
                  <a:cubicBezTo>
                    <a:pt x="1778" y="1870"/>
                    <a:pt x="1997" y="1907"/>
                    <a:pt x="1997" y="1907"/>
                  </a:cubicBezTo>
                  <a:cubicBezTo>
                    <a:pt x="1997" y="1907"/>
                    <a:pt x="1815" y="1907"/>
                    <a:pt x="1778" y="2016"/>
                  </a:cubicBezTo>
                  <a:cubicBezTo>
                    <a:pt x="1742" y="2052"/>
                    <a:pt x="1742" y="2125"/>
                    <a:pt x="1742" y="2125"/>
                  </a:cubicBezTo>
                  <a:cubicBezTo>
                    <a:pt x="1742" y="2125"/>
                    <a:pt x="1706" y="1943"/>
                    <a:pt x="1633" y="1797"/>
                  </a:cubicBezTo>
                  <a:close/>
                  <a:moveTo>
                    <a:pt x="1269" y="2343"/>
                  </a:moveTo>
                  <a:cubicBezTo>
                    <a:pt x="1269" y="2343"/>
                    <a:pt x="1233" y="2343"/>
                    <a:pt x="1197" y="2379"/>
                  </a:cubicBezTo>
                  <a:cubicBezTo>
                    <a:pt x="1197" y="2379"/>
                    <a:pt x="1197" y="2343"/>
                    <a:pt x="1197" y="2343"/>
                  </a:cubicBezTo>
                  <a:close/>
                  <a:moveTo>
                    <a:pt x="3124" y="2416"/>
                  </a:moveTo>
                  <a:lnTo>
                    <a:pt x="3069" y="2434"/>
                  </a:lnTo>
                  <a:lnTo>
                    <a:pt x="3069" y="2434"/>
                  </a:lnTo>
                  <a:cubicBezTo>
                    <a:pt x="3087" y="2425"/>
                    <a:pt x="3106" y="2416"/>
                    <a:pt x="3124" y="2416"/>
                  </a:cubicBezTo>
                  <a:close/>
                  <a:moveTo>
                    <a:pt x="2724" y="2488"/>
                  </a:moveTo>
                  <a:cubicBezTo>
                    <a:pt x="2724" y="2525"/>
                    <a:pt x="2724" y="2525"/>
                    <a:pt x="2724" y="2525"/>
                  </a:cubicBezTo>
                  <a:lnTo>
                    <a:pt x="2651" y="2561"/>
                  </a:lnTo>
                  <a:cubicBezTo>
                    <a:pt x="2688" y="2525"/>
                    <a:pt x="2688" y="2525"/>
                    <a:pt x="2724" y="2488"/>
                  </a:cubicBezTo>
                  <a:close/>
                  <a:moveTo>
                    <a:pt x="2215" y="2634"/>
                  </a:moveTo>
                  <a:cubicBezTo>
                    <a:pt x="2251" y="2670"/>
                    <a:pt x="2324" y="2670"/>
                    <a:pt x="2324" y="2670"/>
                  </a:cubicBezTo>
                  <a:lnTo>
                    <a:pt x="2251" y="2706"/>
                  </a:lnTo>
                  <a:cubicBezTo>
                    <a:pt x="2251" y="2670"/>
                    <a:pt x="2215" y="2670"/>
                    <a:pt x="2215" y="2634"/>
                  </a:cubicBezTo>
                  <a:close/>
                  <a:moveTo>
                    <a:pt x="2215" y="2670"/>
                  </a:moveTo>
                  <a:cubicBezTo>
                    <a:pt x="2215" y="2706"/>
                    <a:pt x="2215" y="2706"/>
                    <a:pt x="2215" y="2706"/>
                  </a:cubicBezTo>
                  <a:lnTo>
                    <a:pt x="2106" y="2743"/>
                  </a:lnTo>
                  <a:cubicBezTo>
                    <a:pt x="2142" y="2706"/>
                    <a:pt x="2178" y="2670"/>
                    <a:pt x="2215" y="2670"/>
                  </a:cubicBezTo>
                  <a:close/>
                  <a:moveTo>
                    <a:pt x="743" y="1"/>
                  </a:moveTo>
                  <a:cubicBezTo>
                    <a:pt x="718" y="1"/>
                    <a:pt x="666" y="26"/>
                    <a:pt x="615" y="52"/>
                  </a:cubicBezTo>
                  <a:cubicBezTo>
                    <a:pt x="590" y="60"/>
                    <a:pt x="573" y="63"/>
                    <a:pt x="560" y="63"/>
                  </a:cubicBezTo>
                  <a:cubicBezTo>
                    <a:pt x="536" y="63"/>
                    <a:pt x="526" y="55"/>
                    <a:pt x="509" y="55"/>
                  </a:cubicBezTo>
                  <a:cubicBezTo>
                    <a:pt x="494" y="55"/>
                    <a:pt x="473" y="62"/>
                    <a:pt x="433" y="88"/>
                  </a:cubicBezTo>
                  <a:cubicBezTo>
                    <a:pt x="324" y="125"/>
                    <a:pt x="324" y="198"/>
                    <a:pt x="360" y="198"/>
                  </a:cubicBezTo>
                  <a:cubicBezTo>
                    <a:pt x="251" y="234"/>
                    <a:pt x="179" y="270"/>
                    <a:pt x="106" y="343"/>
                  </a:cubicBezTo>
                  <a:cubicBezTo>
                    <a:pt x="0" y="475"/>
                    <a:pt x="124" y="568"/>
                    <a:pt x="270" y="568"/>
                  </a:cubicBezTo>
                  <a:cubicBezTo>
                    <a:pt x="325" y="568"/>
                    <a:pt x="383" y="555"/>
                    <a:pt x="433" y="525"/>
                  </a:cubicBezTo>
                  <a:cubicBezTo>
                    <a:pt x="433" y="488"/>
                    <a:pt x="469" y="488"/>
                    <a:pt x="506" y="488"/>
                  </a:cubicBezTo>
                  <a:cubicBezTo>
                    <a:pt x="506" y="561"/>
                    <a:pt x="579" y="597"/>
                    <a:pt x="651" y="597"/>
                  </a:cubicBezTo>
                  <a:cubicBezTo>
                    <a:pt x="651" y="670"/>
                    <a:pt x="651" y="707"/>
                    <a:pt x="651" y="779"/>
                  </a:cubicBezTo>
                  <a:cubicBezTo>
                    <a:pt x="627" y="708"/>
                    <a:pt x="557" y="636"/>
                    <a:pt x="491" y="636"/>
                  </a:cubicBezTo>
                  <a:cubicBezTo>
                    <a:pt x="456" y="636"/>
                    <a:pt x="422" y="656"/>
                    <a:pt x="397" y="707"/>
                  </a:cubicBezTo>
                  <a:cubicBezTo>
                    <a:pt x="354" y="814"/>
                    <a:pt x="438" y="845"/>
                    <a:pt x="529" y="845"/>
                  </a:cubicBezTo>
                  <a:cubicBezTo>
                    <a:pt x="592" y="845"/>
                    <a:pt x="658" y="831"/>
                    <a:pt x="688" y="816"/>
                  </a:cubicBezTo>
                  <a:cubicBezTo>
                    <a:pt x="688" y="888"/>
                    <a:pt x="724" y="961"/>
                    <a:pt x="760" y="1034"/>
                  </a:cubicBezTo>
                  <a:cubicBezTo>
                    <a:pt x="833" y="1179"/>
                    <a:pt x="979" y="1288"/>
                    <a:pt x="1088" y="1397"/>
                  </a:cubicBezTo>
                  <a:cubicBezTo>
                    <a:pt x="1124" y="1434"/>
                    <a:pt x="1160" y="1470"/>
                    <a:pt x="1197" y="1507"/>
                  </a:cubicBezTo>
                  <a:cubicBezTo>
                    <a:pt x="1124" y="1579"/>
                    <a:pt x="1233" y="1761"/>
                    <a:pt x="1233" y="1761"/>
                  </a:cubicBezTo>
                  <a:cubicBezTo>
                    <a:pt x="1233" y="1761"/>
                    <a:pt x="983" y="1371"/>
                    <a:pt x="798" y="1371"/>
                  </a:cubicBezTo>
                  <a:cubicBezTo>
                    <a:pt x="772" y="1371"/>
                    <a:pt x="747" y="1379"/>
                    <a:pt x="724" y="1397"/>
                  </a:cubicBezTo>
                  <a:cubicBezTo>
                    <a:pt x="542" y="1543"/>
                    <a:pt x="833" y="1725"/>
                    <a:pt x="833" y="1761"/>
                  </a:cubicBezTo>
                  <a:cubicBezTo>
                    <a:pt x="809" y="1737"/>
                    <a:pt x="553" y="1613"/>
                    <a:pt x="366" y="1613"/>
                  </a:cubicBezTo>
                  <a:cubicBezTo>
                    <a:pt x="276" y="1613"/>
                    <a:pt x="202" y="1642"/>
                    <a:pt x="179" y="1725"/>
                  </a:cubicBezTo>
                  <a:cubicBezTo>
                    <a:pt x="179" y="1725"/>
                    <a:pt x="179" y="1761"/>
                    <a:pt x="179" y="1761"/>
                  </a:cubicBezTo>
                  <a:cubicBezTo>
                    <a:pt x="148" y="2064"/>
                    <a:pt x="623" y="2089"/>
                    <a:pt x="803" y="2089"/>
                  </a:cubicBezTo>
                  <a:cubicBezTo>
                    <a:pt x="839" y="2089"/>
                    <a:pt x="863" y="2088"/>
                    <a:pt x="869" y="2088"/>
                  </a:cubicBezTo>
                  <a:lnTo>
                    <a:pt x="869" y="2088"/>
                  </a:lnTo>
                  <a:cubicBezTo>
                    <a:pt x="833" y="2088"/>
                    <a:pt x="615" y="2125"/>
                    <a:pt x="651" y="2270"/>
                  </a:cubicBezTo>
                  <a:cubicBezTo>
                    <a:pt x="469" y="2270"/>
                    <a:pt x="215" y="2306"/>
                    <a:pt x="142" y="2452"/>
                  </a:cubicBezTo>
                  <a:cubicBezTo>
                    <a:pt x="59" y="2701"/>
                    <a:pt x="204" y="2753"/>
                    <a:pt x="428" y="2753"/>
                  </a:cubicBezTo>
                  <a:cubicBezTo>
                    <a:pt x="586" y="2753"/>
                    <a:pt x="783" y="2727"/>
                    <a:pt x="967" y="2727"/>
                  </a:cubicBezTo>
                  <a:cubicBezTo>
                    <a:pt x="1092" y="2727"/>
                    <a:pt x="1210" y="2739"/>
                    <a:pt x="1306" y="2779"/>
                  </a:cubicBezTo>
                  <a:cubicBezTo>
                    <a:pt x="1379" y="2779"/>
                    <a:pt x="1415" y="2816"/>
                    <a:pt x="1451" y="2816"/>
                  </a:cubicBezTo>
                  <a:cubicBezTo>
                    <a:pt x="1451" y="2852"/>
                    <a:pt x="1451" y="2852"/>
                    <a:pt x="1488" y="2852"/>
                  </a:cubicBezTo>
                  <a:cubicBezTo>
                    <a:pt x="1488" y="2888"/>
                    <a:pt x="1560" y="2925"/>
                    <a:pt x="1633" y="2925"/>
                  </a:cubicBezTo>
                  <a:cubicBezTo>
                    <a:pt x="1597" y="2925"/>
                    <a:pt x="1560" y="2997"/>
                    <a:pt x="1560" y="3034"/>
                  </a:cubicBezTo>
                  <a:lnTo>
                    <a:pt x="1597" y="3070"/>
                  </a:lnTo>
                  <a:cubicBezTo>
                    <a:pt x="1597" y="3123"/>
                    <a:pt x="1636" y="3157"/>
                    <a:pt x="1685" y="3157"/>
                  </a:cubicBezTo>
                  <a:cubicBezTo>
                    <a:pt x="1703" y="3157"/>
                    <a:pt x="1723" y="3153"/>
                    <a:pt x="1742" y="3143"/>
                  </a:cubicBezTo>
                  <a:cubicBezTo>
                    <a:pt x="1778" y="3216"/>
                    <a:pt x="1851" y="3325"/>
                    <a:pt x="1924" y="3470"/>
                  </a:cubicBezTo>
                  <a:cubicBezTo>
                    <a:pt x="2069" y="3652"/>
                    <a:pt x="2215" y="3906"/>
                    <a:pt x="2360" y="3943"/>
                  </a:cubicBezTo>
                  <a:lnTo>
                    <a:pt x="3160" y="3688"/>
                  </a:lnTo>
                  <a:cubicBezTo>
                    <a:pt x="3233" y="3579"/>
                    <a:pt x="3233" y="3288"/>
                    <a:pt x="3233" y="3034"/>
                  </a:cubicBezTo>
                  <a:cubicBezTo>
                    <a:pt x="3197" y="2888"/>
                    <a:pt x="3197" y="2779"/>
                    <a:pt x="3197" y="2706"/>
                  </a:cubicBezTo>
                  <a:lnTo>
                    <a:pt x="3269" y="2670"/>
                  </a:lnTo>
                  <a:cubicBezTo>
                    <a:pt x="3306" y="2670"/>
                    <a:pt x="3342" y="2597"/>
                    <a:pt x="3342" y="2525"/>
                  </a:cubicBezTo>
                  <a:lnTo>
                    <a:pt x="3342" y="2488"/>
                  </a:lnTo>
                  <a:cubicBezTo>
                    <a:pt x="3306" y="2416"/>
                    <a:pt x="3269" y="2416"/>
                    <a:pt x="3197" y="2416"/>
                  </a:cubicBezTo>
                  <a:lnTo>
                    <a:pt x="3233" y="2379"/>
                  </a:lnTo>
                  <a:cubicBezTo>
                    <a:pt x="3233" y="2379"/>
                    <a:pt x="3500" y="2139"/>
                    <a:pt x="3805" y="2139"/>
                  </a:cubicBezTo>
                  <a:cubicBezTo>
                    <a:pt x="3856" y="2139"/>
                    <a:pt x="3908" y="2145"/>
                    <a:pt x="3960" y="2161"/>
                  </a:cubicBezTo>
                  <a:cubicBezTo>
                    <a:pt x="3985" y="2167"/>
                    <a:pt x="4008" y="2169"/>
                    <a:pt x="4030" y="2169"/>
                  </a:cubicBezTo>
                  <a:cubicBezTo>
                    <a:pt x="4285" y="2169"/>
                    <a:pt x="4260" y="1795"/>
                    <a:pt x="3924" y="1761"/>
                  </a:cubicBezTo>
                  <a:cubicBezTo>
                    <a:pt x="3881" y="1750"/>
                    <a:pt x="3842" y="1746"/>
                    <a:pt x="3804" y="1746"/>
                  </a:cubicBezTo>
                  <a:cubicBezTo>
                    <a:pt x="3711" y="1746"/>
                    <a:pt x="3627" y="1772"/>
                    <a:pt x="3524" y="1797"/>
                  </a:cubicBezTo>
                  <a:cubicBezTo>
                    <a:pt x="3560" y="1761"/>
                    <a:pt x="3597" y="1688"/>
                    <a:pt x="3597" y="1652"/>
                  </a:cubicBezTo>
                  <a:cubicBezTo>
                    <a:pt x="3597" y="1616"/>
                    <a:pt x="3597" y="1616"/>
                    <a:pt x="3560" y="1616"/>
                  </a:cubicBezTo>
                  <a:cubicBezTo>
                    <a:pt x="3597" y="1579"/>
                    <a:pt x="3597" y="1579"/>
                    <a:pt x="3597" y="1579"/>
                  </a:cubicBezTo>
                  <a:cubicBezTo>
                    <a:pt x="3633" y="1543"/>
                    <a:pt x="3633" y="1543"/>
                    <a:pt x="3669" y="1507"/>
                  </a:cubicBezTo>
                  <a:cubicBezTo>
                    <a:pt x="3706" y="1470"/>
                    <a:pt x="3742" y="1434"/>
                    <a:pt x="3778" y="1397"/>
                  </a:cubicBezTo>
                  <a:cubicBezTo>
                    <a:pt x="3851" y="1325"/>
                    <a:pt x="3924" y="1252"/>
                    <a:pt x="4033" y="1216"/>
                  </a:cubicBezTo>
                  <a:cubicBezTo>
                    <a:pt x="4106" y="1143"/>
                    <a:pt x="4215" y="1107"/>
                    <a:pt x="4324" y="1107"/>
                  </a:cubicBezTo>
                  <a:cubicBezTo>
                    <a:pt x="4433" y="1070"/>
                    <a:pt x="4506" y="1070"/>
                    <a:pt x="4615" y="1034"/>
                  </a:cubicBezTo>
                  <a:cubicBezTo>
                    <a:pt x="4590" y="1022"/>
                    <a:pt x="4566" y="1018"/>
                    <a:pt x="4541" y="1018"/>
                  </a:cubicBezTo>
                  <a:cubicBezTo>
                    <a:pt x="4489" y="1018"/>
                    <a:pt x="4433" y="1034"/>
                    <a:pt x="4360" y="1034"/>
                  </a:cubicBezTo>
                  <a:cubicBezTo>
                    <a:pt x="4287" y="1070"/>
                    <a:pt x="4215" y="1070"/>
                    <a:pt x="4142" y="1107"/>
                  </a:cubicBezTo>
                  <a:cubicBezTo>
                    <a:pt x="3997" y="1179"/>
                    <a:pt x="3851" y="1288"/>
                    <a:pt x="3742" y="1397"/>
                  </a:cubicBezTo>
                  <a:cubicBezTo>
                    <a:pt x="3706" y="1434"/>
                    <a:pt x="3669" y="1470"/>
                    <a:pt x="3633" y="1507"/>
                  </a:cubicBezTo>
                  <a:cubicBezTo>
                    <a:pt x="3633" y="1507"/>
                    <a:pt x="3597" y="1543"/>
                    <a:pt x="3597" y="1543"/>
                  </a:cubicBezTo>
                  <a:cubicBezTo>
                    <a:pt x="3560" y="1579"/>
                    <a:pt x="3560" y="1579"/>
                    <a:pt x="3560" y="1579"/>
                  </a:cubicBezTo>
                  <a:cubicBezTo>
                    <a:pt x="3536" y="1543"/>
                    <a:pt x="3487" y="1531"/>
                    <a:pt x="3434" y="1531"/>
                  </a:cubicBezTo>
                  <a:cubicBezTo>
                    <a:pt x="3326" y="1531"/>
                    <a:pt x="3197" y="1579"/>
                    <a:pt x="3197" y="1579"/>
                  </a:cubicBezTo>
                  <a:cubicBezTo>
                    <a:pt x="3197" y="1579"/>
                    <a:pt x="3669" y="1325"/>
                    <a:pt x="3633" y="1107"/>
                  </a:cubicBezTo>
                  <a:cubicBezTo>
                    <a:pt x="3621" y="1046"/>
                    <a:pt x="3584" y="1026"/>
                    <a:pt x="3541" y="1026"/>
                  </a:cubicBezTo>
                  <a:cubicBezTo>
                    <a:pt x="3455" y="1026"/>
                    <a:pt x="3342" y="1107"/>
                    <a:pt x="3342" y="1107"/>
                  </a:cubicBezTo>
                  <a:cubicBezTo>
                    <a:pt x="3378" y="1070"/>
                    <a:pt x="3887" y="597"/>
                    <a:pt x="3597" y="379"/>
                  </a:cubicBezTo>
                  <a:cubicBezTo>
                    <a:pt x="3597" y="343"/>
                    <a:pt x="3597" y="343"/>
                    <a:pt x="3560" y="343"/>
                  </a:cubicBezTo>
                  <a:cubicBezTo>
                    <a:pt x="3532" y="327"/>
                    <a:pt x="3504" y="320"/>
                    <a:pt x="3477" y="320"/>
                  </a:cubicBezTo>
                  <a:cubicBezTo>
                    <a:pt x="3273" y="320"/>
                    <a:pt x="3108" y="731"/>
                    <a:pt x="3089" y="806"/>
                  </a:cubicBezTo>
                  <a:lnTo>
                    <a:pt x="3089" y="806"/>
                  </a:lnTo>
                  <a:cubicBezTo>
                    <a:pt x="3098" y="751"/>
                    <a:pt x="3131" y="486"/>
                    <a:pt x="2940" y="486"/>
                  </a:cubicBezTo>
                  <a:cubicBezTo>
                    <a:pt x="2929" y="486"/>
                    <a:pt x="2918" y="487"/>
                    <a:pt x="2906" y="488"/>
                  </a:cubicBezTo>
                  <a:cubicBezTo>
                    <a:pt x="2688" y="525"/>
                    <a:pt x="2797" y="1143"/>
                    <a:pt x="2797" y="1143"/>
                  </a:cubicBezTo>
                  <a:cubicBezTo>
                    <a:pt x="2797" y="1143"/>
                    <a:pt x="2754" y="928"/>
                    <a:pt x="2634" y="928"/>
                  </a:cubicBezTo>
                  <a:cubicBezTo>
                    <a:pt x="2599" y="928"/>
                    <a:pt x="2556" y="947"/>
                    <a:pt x="2506" y="997"/>
                  </a:cubicBezTo>
                  <a:cubicBezTo>
                    <a:pt x="2480" y="1023"/>
                    <a:pt x="2454" y="1068"/>
                    <a:pt x="2454" y="1131"/>
                  </a:cubicBezTo>
                  <a:lnTo>
                    <a:pt x="2454" y="1131"/>
                  </a:lnTo>
                  <a:cubicBezTo>
                    <a:pt x="2440" y="1091"/>
                    <a:pt x="2418" y="1056"/>
                    <a:pt x="2397" y="1034"/>
                  </a:cubicBezTo>
                  <a:cubicBezTo>
                    <a:pt x="2365" y="994"/>
                    <a:pt x="2335" y="979"/>
                    <a:pt x="2308" y="979"/>
                  </a:cubicBezTo>
                  <a:cubicBezTo>
                    <a:pt x="2209" y="979"/>
                    <a:pt x="2142" y="1179"/>
                    <a:pt x="2142" y="1179"/>
                  </a:cubicBezTo>
                  <a:cubicBezTo>
                    <a:pt x="2142" y="1179"/>
                    <a:pt x="2142" y="561"/>
                    <a:pt x="1997" y="452"/>
                  </a:cubicBezTo>
                  <a:cubicBezTo>
                    <a:pt x="1976" y="440"/>
                    <a:pt x="1959" y="435"/>
                    <a:pt x="1943" y="435"/>
                  </a:cubicBezTo>
                  <a:cubicBezTo>
                    <a:pt x="1815" y="435"/>
                    <a:pt x="1815" y="779"/>
                    <a:pt x="1815" y="779"/>
                  </a:cubicBezTo>
                  <a:cubicBezTo>
                    <a:pt x="1815" y="779"/>
                    <a:pt x="1611" y="284"/>
                    <a:pt x="1386" y="284"/>
                  </a:cubicBezTo>
                  <a:cubicBezTo>
                    <a:pt x="1359" y="284"/>
                    <a:pt x="1333" y="291"/>
                    <a:pt x="1306" y="307"/>
                  </a:cubicBezTo>
                  <a:cubicBezTo>
                    <a:pt x="1306" y="343"/>
                    <a:pt x="1269" y="343"/>
                    <a:pt x="1269" y="379"/>
                  </a:cubicBezTo>
                  <a:cubicBezTo>
                    <a:pt x="1160" y="561"/>
                    <a:pt x="1560" y="997"/>
                    <a:pt x="1597" y="1034"/>
                  </a:cubicBezTo>
                  <a:cubicBezTo>
                    <a:pt x="1570" y="1007"/>
                    <a:pt x="1445" y="921"/>
                    <a:pt x="1351" y="921"/>
                  </a:cubicBezTo>
                  <a:cubicBezTo>
                    <a:pt x="1318" y="921"/>
                    <a:pt x="1289" y="932"/>
                    <a:pt x="1269" y="961"/>
                  </a:cubicBezTo>
                  <a:cubicBezTo>
                    <a:pt x="1233" y="961"/>
                    <a:pt x="1233" y="925"/>
                    <a:pt x="1160" y="925"/>
                  </a:cubicBezTo>
                  <a:cubicBezTo>
                    <a:pt x="906" y="925"/>
                    <a:pt x="1088" y="1361"/>
                    <a:pt x="1088" y="1361"/>
                  </a:cubicBezTo>
                  <a:cubicBezTo>
                    <a:pt x="1088" y="1361"/>
                    <a:pt x="1233" y="1216"/>
                    <a:pt x="1269" y="1107"/>
                  </a:cubicBezTo>
                  <a:cubicBezTo>
                    <a:pt x="1342" y="1252"/>
                    <a:pt x="1669" y="1397"/>
                    <a:pt x="1706" y="1434"/>
                  </a:cubicBezTo>
                  <a:cubicBezTo>
                    <a:pt x="1688" y="1434"/>
                    <a:pt x="1624" y="1416"/>
                    <a:pt x="1565" y="1416"/>
                  </a:cubicBezTo>
                  <a:cubicBezTo>
                    <a:pt x="1506" y="1416"/>
                    <a:pt x="1451" y="1434"/>
                    <a:pt x="1451" y="1507"/>
                  </a:cubicBezTo>
                  <a:cubicBezTo>
                    <a:pt x="1415" y="1507"/>
                    <a:pt x="1379" y="1470"/>
                    <a:pt x="1342" y="1470"/>
                  </a:cubicBezTo>
                  <a:cubicBezTo>
                    <a:pt x="1306" y="1470"/>
                    <a:pt x="1269" y="1470"/>
                    <a:pt x="1233" y="1507"/>
                  </a:cubicBezTo>
                  <a:cubicBezTo>
                    <a:pt x="1233" y="1470"/>
                    <a:pt x="1233" y="1470"/>
                    <a:pt x="1233" y="1470"/>
                  </a:cubicBezTo>
                  <a:cubicBezTo>
                    <a:pt x="1160" y="1434"/>
                    <a:pt x="1124" y="1397"/>
                    <a:pt x="1088" y="1361"/>
                  </a:cubicBezTo>
                  <a:cubicBezTo>
                    <a:pt x="1015" y="1288"/>
                    <a:pt x="942" y="1252"/>
                    <a:pt x="869" y="1143"/>
                  </a:cubicBezTo>
                  <a:cubicBezTo>
                    <a:pt x="797" y="1070"/>
                    <a:pt x="760" y="961"/>
                    <a:pt x="724" y="888"/>
                  </a:cubicBezTo>
                  <a:cubicBezTo>
                    <a:pt x="688" y="779"/>
                    <a:pt x="688" y="707"/>
                    <a:pt x="651" y="597"/>
                  </a:cubicBezTo>
                  <a:lnTo>
                    <a:pt x="651" y="597"/>
                  </a:lnTo>
                  <a:cubicBezTo>
                    <a:pt x="676" y="610"/>
                    <a:pt x="700" y="614"/>
                    <a:pt x="723" y="614"/>
                  </a:cubicBezTo>
                  <a:cubicBezTo>
                    <a:pt x="768" y="614"/>
                    <a:pt x="809" y="597"/>
                    <a:pt x="833" y="597"/>
                  </a:cubicBezTo>
                  <a:cubicBezTo>
                    <a:pt x="942" y="597"/>
                    <a:pt x="1088" y="525"/>
                    <a:pt x="1051" y="452"/>
                  </a:cubicBezTo>
                  <a:cubicBezTo>
                    <a:pt x="1051" y="416"/>
                    <a:pt x="1015" y="379"/>
                    <a:pt x="979" y="343"/>
                  </a:cubicBezTo>
                  <a:cubicBezTo>
                    <a:pt x="1051" y="307"/>
                    <a:pt x="1160" y="307"/>
                    <a:pt x="1197" y="270"/>
                  </a:cubicBezTo>
                  <a:cubicBezTo>
                    <a:pt x="1269" y="198"/>
                    <a:pt x="1160" y="88"/>
                    <a:pt x="979" y="52"/>
                  </a:cubicBezTo>
                  <a:cubicBezTo>
                    <a:pt x="906" y="52"/>
                    <a:pt x="869" y="52"/>
                    <a:pt x="797" y="88"/>
                  </a:cubicBezTo>
                  <a:cubicBezTo>
                    <a:pt x="797" y="52"/>
                    <a:pt x="797" y="52"/>
                    <a:pt x="760" y="16"/>
                  </a:cubicBezTo>
                  <a:cubicBezTo>
                    <a:pt x="760" y="5"/>
                    <a:pt x="754" y="1"/>
                    <a:pt x="7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14"/>
            <p:cNvSpPr/>
            <p:nvPr/>
          </p:nvSpPr>
          <p:spPr>
            <a:xfrm flipH="1">
              <a:off x="2342215" y="2329104"/>
              <a:ext cx="6888" cy="7217"/>
            </a:xfrm>
            <a:custGeom>
              <a:avLst/>
              <a:gdLst/>
              <a:ahLst/>
              <a:cxnLst/>
              <a:rect l="l" t="t" r="r" b="b"/>
              <a:pathLst>
                <a:path w="419" h="439" extrusionOk="0">
                  <a:moveTo>
                    <a:pt x="241" y="1"/>
                  </a:moveTo>
                  <a:cubicBezTo>
                    <a:pt x="235" y="1"/>
                    <a:pt x="227" y="1"/>
                    <a:pt x="219" y="3"/>
                  </a:cubicBezTo>
                  <a:cubicBezTo>
                    <a:pt x="1" y="75"/>
                    <a:pt x="183" y="439"/>
                    <a:pt x="183" y="439"/>
                  </a:cubicBezTo>
                  <a:cubicBezTo>
                    <a:pt x="183" y="439"/>
                    <a:pt x="419" y="1"/>
                    <a:pt x="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14"/>
            <p:cNvSpPr/>
            <p:nvPr/>
          </p:nvSpPr>
          <p:spPr>
            <a:xfrm flipH="1">
              <a:off x="2341015" y="2338113"/>
              <a:ext cx="7480" cy="4389"/>
            </a:xfrm>
            <a:custGeom>
              <a:avLst/>
              <a:gdLst/>
              <a:ahLst/>
              <a:cxnLst/>
              <a:rect l="l" t="t" r="r" b="b"/>
              <a:pathLst>
                <a:path w="455" h="267" extrusionOk="0">
                  <a:moveTo>
                    <a:pt x="232" y="0"/>
                  </a:moveTo>
                  <a:cubicBezTo>
                    <a:pt x="119" y="0"/>
                    <a:pt x="0" y="36"/>
                    <a:pt x="0" y="36"/>
                  </a:cubicBezTo>
                  <a:cubicBezTo>
                    <a:pt x="0" y="36"/>
                    <a:pt x="231" y="267"/>
                    <a:pt x="358" y="267"/>
                  </a:cubicBezTo>
                  <a:cubicBezTo>
                    <a:pt x="398" y="267"/>
                    <a:pt x="428" y="243"/>
                    <a:pt x="437" y="182"/>
                  </a:cubicBezTo>
                  <a:cubicBezTo>
                    <a:pt x="455" y="36"/>
                    <a:pt x="346" y="0"/>
                    <a:pt x="2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14"/>
            <p:cNvSpPr/>
            <p:nvPr/>
          </p:nvSpPr>
          <p:spPr>
            <a:xfrm flipH="1">
              <a:off x="2395711" y="2334726"/>
              <a:ext cx="6987" cy="2926"/>
            </a:xfrm>
            <a:custGeom>
              <a:avLst/>
              <a:gdLst/>
              <a:ahLst/>
              <a:cxnLst/>
              <a:rect l="l" t="t" r="r" b="b"/>
              <a:pathLst>
                <a:path w="425" h="178" extrusionOk="0">
                  <a:moveTo>
                    <a:pt x="96" y="0"/>
                  </a:moveTo>
                  <a:cubicBezTo>
                    <a:pt x="37" y="0"/>
                    <a:pt x="1" y="24"/>
                    <a:pt x="25" y="97"/>
                  </a:cubicBezTo>
                  <a:cubicBezTo>
                    <a:pt x="49" y="158"/>
                    <a:pt x="102" y="178"/>
                    <a:pt x="161" y="178"/>
                  </a:cubicBezTo>
                  <a:cubicBezTo>
                    <a:pt x="279" y="178"/>
                    <a:pt x="425" y="97"/>
                    <a:pt x="425" y="97"/>
                  </a:cubicBezTo>
                  <a:cubicBezTo>
                    <a:pt x="425" y="97"/>
                    <a:pt x="215" y="0"/>
                    <a:pt x="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14"/>
            <p:cNvSpPr/>
            <p:nvPr/>
          </p:nvSpPr>
          <p:spPr>
            <a:xfrm flipH="1">
              <a:off x="2331743" y="2302241"/>
              <a:ext cx="140496" cy="241520"/>
            </a:xfrm>
            <a:custGeom>
              <a:avLst/>
              <a:gdLst/>
              <a:ahLst/>
              <a:cxnLst/>
              <a:rect l="l" t="t" r="r" b="b"/>
              <a:pathLst>
                <a:path w="8546" h="14691" extrusionOk="0">
                  <a:moveTo>
                    <a:pt x="182" y="0"/>
                  </a:moveTo>
                  <a:lnTo>
                    <a:pt x="182" y="0"/>
                  </a:lnTo>
                  <a:cubicBezTo>
                    <a:pt x="146" y="291"/>
                    <a:pt x="1" y="4691"/>
                    <a:pt x="910" y="7382"/>
                  </a:cubicBezTo>
                  <a:cubicBezTo>
                    <a:pt x="1528" y="9273"/>
                    <a:pt x="3564" y="11963"/>
                    <a:pt x="4800" y="13490"/>
                  </a:cubicBezTo>
                  <a:cubicBezTo>
                    <a:pt x="5418" y="14218"/>
                    <a:pt x="5818" y="14690"/>
                    <a:pt x="5818" y="14690"/>
                  </a:cubicBezTo>
                  <a:lnTo>
                    <a:pt x="8509" y="11818"/>
                  </a:lnTo>
                  <a:lnTo>
                    <a:pt x="8545" y="11672"/>
                  </a:lnTo>
                  <a:cubicBezTo>
                    <a:pt x="8545" y="11672"/>
                    <a:pt x="8545" y="11636"/>
                    <a:pt x="8509" y="11563"/>
                  </a:cubicBezTo>
                  <a:cubicBezTo>
                    <a:pt x="8364" y="11127"/>
                    <a:pt x="7818" y="9636"/>
                    <a:pt x="6836" y="9018"/>
                  </a:cubicBezTo>
                  <a:cubicBezTo>
                    <a:pt x="5709" y="8291"/>
                    <a:pt x="5927" y="6473"/>
                    <a:pt x="5927" y="4800"/>
                  </a:cubicBezTo>
                  <a:cubicBezTo>
                    <a:pt x="5927" y="3660"/>
                    <a:pt x="5557" y="3103"/>
                    <a:pt x="5148" y="3103"/>
                  </a:cubicBezTo>
                  <a:cubicBezTo>
                    <a:pt x="4970" y="3103"/>
                    <a:pt x="4784" y="3209"/>
                    <a:pt x="4618" y="3418"/>
                  </a:cubicBezTo>
                  <a:cubicBezTo>
                    <a:pt x="4014" y="4237"/>
                    <a:pt x="3513" y="7423"/>
                    <a:pt x="3458" y="7423"/>
                  </a:cubicBezTo>
                  <a:cubicBezTo>
                    <a:pt x="3457" y="7423"/>
                    <a:pt x="3456" y="7421"/>
                    <a:pt x="3455" y="7418"/>
                  </a:cubicBezTo>
                  <a:cubicBezTo>
                    <a:pt x="3419" y="7309"/>
                    <a:pt x="328" y="364"/>
                    <a:pt x="182" y="0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4"/>
            <p:cNvSpPr/>
            <p:nvPr/>
          </p:nvSpPr>
          <p:spPr>
            <a:xfrm flipH="1">
              <a:off x="1769840" y="2320144"/>
              <a:ext cx="251072" cy="286385"/>
            </a:xfrm>
            <a:custGeom>
              <a:avLst/>
              <a:gdLst/>
              <a:ahLst/>
              <a:cxnLst/>
              <a:rect l="l" t="t" r="r" b="b"/>
              <a:pathLst>
                <a:path w="15272" h="17420" extrusionOk="0">
                  <a:moveTo>
                    <a:pt x="10772" y="0"/>
                  </a:moveTo>
                  <a:cubicBezTo>
                    <a:pt x="9809" y="0"/>
                    <a:pt x="5764" y="112"/>
                    <a:pt x="3564" y="1929"/>
                  </a:cubicBezTo>
                  <a:cubicBezTo>
                    <a:pt x="1055" y="4002"/>
                    <a:pt x="0" y="5384"/>
                    <a:pt x="1237" y="7384"/>
                  </a:cubicBezTo>
                  <a:lnTo>
                    <a:pt x="2291" y="8329"/>
                  </a:lnTo>
                  <a:lnTo>
                    <a:pt x="1673" y="9820"/>
                  </a:lnTo>
                  <a:cubicBezTo>
                    <a:pt x="1673" y="9820"/>
                    <a:pt x="4400" y="12329"/>
                    <a:pt x="6254" y="14874"/>
                  </a:cubicBezTo>
                  <a:lnTo>
                    <a:pt x="8109" y="17419"/>
                  </a:lnTo>
                  <a:lnTo>
                    <a:pt x="9236" y="15456"/>
                  </a:lnTo>
                  <a:cubicBezTo>
                    <a:pt x="9236" y="15456"/>
                    <a:pt x="12690" y="14547"/>
                    <a:pt x="14072" y="9820"/>
                  </a:cubicBezTo>
                  <a:cubicBezTo>
                    <a:pt x="15272" y="5675"/>
                    <a:pt x="14363" y="1239"/>
                    <a:pt x="10981" y="2"/>
                  </a:cubicBezTo>
                  <a:cubicBezTo>
                    <a:pt x="10981" y="2"/>
                    <a:pt x="10907" y="0"/>
                    <a:pt x="107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4"/>
            <p:cNvSpPr/>
            <p:nvPr/>
          </p:nvSpPr>
          <p:spPr>
            <a:xfrm flipH="1">
              <a:off x="1864288" y="2457056"/>
              <a:ext cx="129136" cy="152465"/>
            </a:xfrm>
            <a:custGeom>
              <a:avLst/>
              <a:gdLst/>
              <a:ahLst/>
              <a:cxnLst/>
              <a:rect l="l" t="t" r="r" b="b"/>
              <a:pathLst>
                <a:path w="7855" h="9274" extrusionOk="0">
                  <a:moveTo>
                    <a:pt x="619" y="1"/>
                  </a:moveTo>
                  <a:lnTo>
                    <a:pt x="1" y="1492"/>
                  </a:lnTo>
                  <a:cubicBezTo>
                    <a:pt x="1" y="1492"/>
                    <a:pt x="2728" y="4001"/>
                    <a:pt x="4582" y="6546"/>
                  </a:cubicBezTo>
                  <a:cubicBezTo>
                    <a:pt x="6437" y="9091"/>
                    <a:pt x="6473" y="9273"/>
                    <a:pt x="6473" y="9273"/>
                  </a:cubicBezTo>
                  <a:lnTo>
                    <a:pt x="7855" y="7237"/>
                  </a:lnTo>
                  <a:cubicBezTo>
                    <a:pt x="6910" y="4146"/>
                    <a:pt x="619" y="1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4"/>
            <p:cNvSpPr/>
            <p:nvPr/>
          </p:nvSpPr>
          <p:spPr>
            <a:xfrm flipH="1">
              <a:off x="1676576" y="3201295"/>
              <a:ext cx="181744" cy="56208"/>
            </a:xfrm>
            <a:custGeom>
              <a:avLst/>
              <a:gdLst/>
              <a:ahLst/>
              <a:cxnLst/>
              <a:rect l="l" t="t" r="r" b="b"/>
              <a:pathLst>
                <a:path w="11055" h="3419" extrusionOk="0">
                  <a:moveTo>
                    <a:pt x="1" y="1"/>
                  </a:moveTo>
                  <a:lnTo>
                    <a:pt x="1" y="873"/>
                  </a:lnTo>
                  <a:cubicBezTo>
                    <a:pt x="1" y="2255"/>
                    <a:pt x="1128" y="3419"/>
                    <a:pt x="2546" y="3419"/>
                  </a:cubicBezTo>
                  <a:lnTo>
                    <a:pt x="8509" y="3419"/>
                  </a:lnTo>
                  <a:cubicBezTo>
                    <a:pt x="9927" y="3419"/>
                    <a:pt x="11054" y="2255"/>
                    <a:pt x="11054" y="873"/>
                  </a:cubicBezTo>
                  <a:lnTo>
                    <a:pt x="11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14"/>
            <p:cNvSpPr/>
            <p:nvPr/>
          </p:nvSpPr>
          <p:spPr>
            <a:xfrm flipH="1">
              <a:off x="1353776" y="2426560"/>
              <a:ext cx="878159" cy="793345"/>
            </a:xfrm>
            <a:custGeom>
              <a:avLst/>
              <a:gdLst/>
              <a:ahLst/>
              <a:cxnLst/>
              <a:rect l="l" t="t" r="r" b="b"/>
              <a:pathLst>
                <a:path w="53416" h="48257" extrusionOk="0">
                  <a:moveTo>
                    <a:pt x="28183" y="1"/>
                  </a:moveTo>
                  <a:cubicBezTo>
                    <a:pt x="23357" y="1"/>
                    <a:pt x="22545" y="1201"/>
                    <a:pt x="22545" y="1201"/>
                  </a:cubicBezTo>
                  <a:cubicBezTo>
                    <a:pt x="22545" y="1201"/>
                    <a:pt x="21381" y="38035"/>
                    <a:pt x="20581" y="40908"/>
                  </a:cubicBezTo>
                  <a:cubicBezTo>
                    <a:pt x="19876" y="43527"/>
                    <a:pt x="9558" y="44937"/>
                    <a:pt x="5835" y="44937"/>
                  </a:cubicBezTo>
                  <a:cubicBezTo>
                    <a:pt x="5527" y="44937"/>
                    <a:pt x="5264" y="44927"/>
                    <a:pt x="5055" y="44908"/>
                  </a:cubicBezTo>
                  <a:cubicBezTo>
                    <a:pt x="4910" y="44890"/>
                    <a:pt x="4773" y="44880"/>
                    <a:pt x="4641" y="44880"/>
                  </a:cubicBezTo>
                  <a:cubicBezTo>
                    <a:pt x="4510" y="44880"/>
                    <a:pt x="4382" y="44890"/>
                    <a:pt x="4255" y="44908"/>
                  </a:cubicBezTo>
                  <a:cubicBezTo>
                    <a:pt x="1855" y="45126"/>
                    <a:pt x="1" y="47126"/>
                    <a:pt x="1" y="47126"/>
                  </a:cubicBezTo>
                  <a:cubicBezTo>
                    <a:pt x="1" y="47126"/>
                    <a:pt x="2437" y="47235"/>
                    <a:pt x="21890" y="48144"/>
                  </a:cubicBezTo>
                  <a:cubicBezTo>
                    <a:pt x="23520" y="48220"/>
                    <a:pt x="25064" y="48256"/>
                    <a:pt x="26526" y="48256"/>
                  </a:cubicBezTo>
                  <a:cubicBezTo>
                    <a:pt x="42477" y="48256"/>
                    <a:pt x="48678" y="43960"/>
                    <a:pt x="50943" y="40763"/>
                  </a:cubicBezTo>
                  <a:cubicBezTo>
                    <a:pt x="53415" y="37272"/>
                    <a:pt x="52470" y="1529"/>
                    <a:pt x="52470" y="1529"/>
                  </a:cubicBezTo>
                  <a:cubicBezTo>
                    <a:pt x="50906" y="729"/>
                    <a:pt x="33453" y="38"/>
                    <a:pt x="28399" y="2"/>
                  </a:cubicBezTo>
                  <a:cubicBezTo>
                    <a:pt x="28326" y="1"/>
                    <a:pt x="28254" y="1"/>
                    <a:pt x="28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14"/>
            <p:cNvSpPr/>
            <p:nvPr/>
          </p:nvSpPr>
          <p:spPr>
            <a:xfrm flipH="1">
              <a:off x="1369329" y="2426560"/>
              <a:ext cx="862607" cy="774751"/>
            </a:xfrm>
            <a:custGeom>
              <a:avLst/>
              <a:gdLst/>
              <a:ahLst/>
              <a:cxnLst/>
              <a:rect l="l" t="t" r="r" b="b"/>
              <a:pathLst>
                <a:path w="52470" h="47126" extrusionOk="0">
                  <a:moveTo>
                    <a:pt x="28183" y="1"/>
                  </a:moveTo>
                  <a:cubicBezTo>
                    <a:pt x="23357" y="1"/>
                    <a:pt x="22545" y="1201"/>
                    <a:pt x="22545" y="1201"/>
                  </a:cubicBezTo>
                  <a:cubicBezTo>
                    <a:pt x="22545" y="1201"/>
                    <a:pt x="21381" y="38035"/>
                    <a:pt x="20581" y="40908"/>
                  </a:cubicBezTo>
                  <a:cubicBezTo>
                    <a:pt x="19818" y="43744"/>
                    <a:pt x="8873" y="44471"/>
                    <a:pt x="4437" y="44617"/>
                  </a:cubicBezTo>
                  <a:cubicBezTo>
                    <a:pt x="4146" y="44617"/>
                    <a:pt x="1" y="47126"/>
                    <a:pt x="1" y="47126"/>
                  </a:cubicBezTo>
                  <a:cubicBezTo>
                    <a:pt x="1" y="47126"/>
                    <a:pt x="14218" y="46871"/>
                    <a:pt x="18763" y="45599"/>
                  </a:cubicBezTo>
                  <a:cubicBezTo>
                    <a:pt x="23599" y="44253"/>
                    <a:pt x="23817" y="41453"/>
                    <a:pt x="23817" y="41417"/>
                  </a:cubicBezTo>
                  <a:cubicBezTo>
                    <a:pt x="23854" y="41053"/>
                    <a:pt x="25163" y="4183"/>
                    <a:pt x="25999" y="2692"/>
                  </a:cubicBezTo>
                  <a:cubicBezTo>
                    <a:pt x="26612" y="1635"/>
                    <a:pt x="35460" y="1414"/>
                    <a:pt x="42760" y="1414"/>
                  </a:cubicBezTo>
                  <a:cubicBezTo>
                    <a:pt x="48016" y="1414"/>
                    <a:pt x="52470" y="1529"/>
                    <a:pt x="52470" y="1529"/>
                  </a:cubicBezTo>
                  <a:cubicBezTo>
                    <a:pt x="50906" y="729"/>
                    <a:pt x="33453" y="38"/>
                    <a:pt x="28399" y="2"/>
                  </a:cubicBezTo>
                  <a:cubicBezTo>
                    <a:pt x="28326" y="1"/>
                    <a:pt x="28254" y="1"/>
                    <a:pt x="28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14"/>
            <p:cNvSpPr/>
            <p:nvPr/>
          </p:nvSpPr>
          <p:spPr>
            <a:xfrm flipH="1">
              <a:off x="1747712" y="3257487"/>
              <a:ext cx="51424" cy="606768"/>
            </a:xfrm>
            <a:custGeom>
              <a:avLst/>
              <a:gdLst/>
              <a:ahLst/>
              <a:cxnLst/>
              <a:rect l="l" t="t" r="r" b="b"/>
              <a:pathLst>
                <a:path w="3128" h="36908" extrusionOk="0">
                  <a:moveTo>
                    <a:pt x="0" y="1"/>
                  </a:moveTo>
                  <a:lnTo>
                    <a:pt x="0" y="36907"/>
                  </a:lnTo>
                  <a:lnTo>
                    <a:pt x="3127" y="36907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14"/>
            <p:cNvSpPr/>
            <p:nvPr/>
          </p:nvSpPr>
          <p:spPr>
            <a:xfrm flipH="1">
              <a:off x="1491872" y="3800878"/>
              <a:ext cx="586431" cy="63376"/>
            </a:xfrm>
            <a:custGeom>
              <a:avLst/>
              <a:gdLst/>
              <a:ahLst/>
              <a:cxnLst/>
              <a:rect l="l" t="t" r="r" b="b"/>
              <a:pathLst>
                <a:path w="35671" h="3855" extrusionOk="0">
                  <a:moveTo>
                    <a:pt x="1455" y="0"/>
                  </a:moveTo>
                  <a:cubicBezTo>
                    <a:pt x="655" y="0"/>
                    <a:pt x="1" y="655"/>
                    <a:pt x="1" y="1455"/>
                  </a:cubicBezTo>
                  <a:lnTo>
                    <a:pt x="1" y="2436"/>
                  </a:lnTo>
                  <a:cubicBezTo>
                    <a:pt x="1" y="3236"/>
                    <a:pt x="655" y="3854"/>
                    <a:pt x="1455" y="3854"/>
                  </a:cubicBezTo>
                  <a:lnTo>
                    <a:pt x="34216" y="3854"/>
                  </a:lnTo>
                  <a:cubicBezTo>
                    <a:pt x="35016" y="3854"/>
                    <a:pt x="35671" y="3236"/>
                    <a:pt x="35671" y="2436"/>
                  </a:cubicBezTo>
                  <a:lnTo>
                    <a:pt x="35671" y="1455"/>
                  </a:lnTo>
                  <a:cubicBezTo>
                    <a:pt x="35671" y="655"/>
                    <a:pt x="35016" y="0"/>
                    <a:pt x="342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14"/>
            <p:cNvSpPr/>
            <p:nvPr/>
          </p:nvSpPr>
          <p:spPr>
            <a:xfrm flipH="1">
              <a:off x="1286225" y="2870128"/>
              <a:ext cx="645023" cy="53825"/>
            </a:xfrm>
            <a:custGeom>
              <a:avLst/>
              <a:gdLst/>
              <a:ahLst/>
              <a:cxnLst/>
              <a:rect l="l" t="t" r="r" b="b"/>
              <a:pathLst>
                <a:path w="39235" h="3274" extrusionOk="0">
                  <a:moveTo>
                    <a:pt x="0" y="1"/>
                  </a:moveTo>
                  <a:lnTo>
                    <a:pt x="0" y="3273"/>
                  </a:lnTo>
                  <a:lnTo>
                    <a:pt x="39234" y="3273"/>
                  </a:lnTo>
                  <a:lnTo>
                    <a:pt x="39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14"/>
            <p:cNvSpPr/>
            <p:nvPr/>
          </p:nvSpPr>
          <p:spPr>
            <a:xfrm flipH="1">
              <a:off x="1877440" y="2870128"/>
              <a:ext cx="349712" cy="126144"/>
            </a:xfrm>
            <a:custGeom>
              <a:avLst/>
              <a:gdLst/>
              <a:ahLst/>
              <a:cxnLst/>
              <a:rect l="l" t="t" r="r" b="b"/>
              <a:pathLst>
                <a:path w="21272" h="7673" extrusionOk="0">
                  <a:moveTo>
                    <a:pt x="6473" y="1"/>
                  </a:moveTo>
                  <a:cubicBezTo>
                    <a:pt x="1" y="1"/>
                    <a:pt x="110" y="7673"/>
                    <a:pt x="110" y="7673"/>
                  </a:cubicBezTo>
                  <a:cubicBezTo>
                    <a:pt x="110" y="4328"/>
                    <a:pt x="5164" y="3273"/>
                    <a:pt x="5164" y="3273"/>
                  </a:cubicBezTo>
                  <a:lnTo>
                    <a:pt x="21272" y="3273"/>
                  </a:lnTo>
                  <a:lnTo>
                    <a:pt x="212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14"/>
            <p:cNvSpPr/>
            <p:nvPr/>
          </p:nvSpPr>
          <p:spPr>
            <a:xfrm flipH="1">
              <a:off x="2080671" y="2918807"/>
              <a:ext cx="151264" cy="282505"/>
            </a:xfrm>
            <a:custGeom>
              <a:avLst/>
              <a:gdLst/>
              <a:ahLst/>
              <a:cxnLst/>
              <a:rect l="l" t="t" r="r" b="b"/>
              <a:pathLst>
                <a:path w="9201" h="17184" extrusionOk="0">
                  <a:moveTo>
                    <a:pt x="6505" y="1"/>
                  </a:moveTo>
                  <a:cubicBezTo>
                    <a:pt x="1330" y="1"/>
                    <a:pt x="510" y="4021"/>
                    <a:pt x="510" y="4021"/>
                  </a:cubicBezTo>
                  <a:lnTo>
                    <a:pt x="1" y="17184"/>
                  </a:lnTo>
                  <a:lnTo>
                    <a:pt x="4437" y="14675"/>
                  </a:lnTo>
                  <a:cubicBezTo>
                    <a:pt x="4437" y="14675"/>
                    <a:pt x="4400" y="11221"/>
                    <a:pt x="4582" y="6675"/>
                  </a:cubicBezTo>
                  <a:cubicBezTo>
                    <a:pt x="4837" y="894"/>
                    <a:pt x="9200" y="312"/>
                    <a:pt x="9200" y="312"/>
                  </a:cubicBezTo>
                  <a:cubicBezTo>
                    <a:pt x="8191" y="95"/>
                    <a:pt x="7297" y="1"/>
                    <a:pt x="6505" y="1"/>
                  </a:cubicBezTo>
                  <a:close/>
                </a:path>
              </a:pathLst>
            </a:custGeom>
            <a:solidFill>
              <a:srgbClr val="352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14"/>
            <p:cNvSpPr/>
            <p:nvPr/>
          </p:nvSpPr>
          <p:spPr>
            <a:xfrm flipH="1">
              <a:off x="1840368" y="1895154"/>
              <a:ext cx="118976" cy="123152"/>
            </a:xfrm>
            <a:custGeom>
              <a:avLst/>
              <a:gdLst/>
              <a:ahLst/>
              <a:cxnLst/>
              <a:rect l="l" t="t" r="r" b="b"/>
              <a:pathLst>
                <a:path w="7237" h="7491" extrusionOk="0">
                  <a:moveTo>
                    <a:pt x="5964" y="0"/>
                  </a:moveTo>
                  <a:cubicBezTo>
                    <a:pt x="5964" y="0"/>
                    <a:pt x="1055" y="291"/>
                    <a:pt x="510" y="3855"/>
                  </a:cubicBezTo>
                  <a:cubicBezTo>
                    <a:pt x="0" y="7382"/>
                    <a:pt x="4837" y="7491"/>
                    <a:pt x="4837" y="7491"/>
                  </a:cubicBezTo>
                  <a:lnTo>
                    <a:pt x="7236" y="1891"/>
                  </a:lnTo>
                  <a:lnTo>
                    <a:pt x="59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14"/>
            <p:cNvSpPr/>
            <p:nvPr/>
          </p:nvSpPr>
          <p:spPr>
            <a:xfrm flipH="1">
              <a:off x="1628160" y="1913057"/>
              <a:ext cx="281568" cy="315697"/>
            </a:xfrm>
            <a:custGeom>
              <a:avLst/>
              <a:gdLst/>
              <a:ahLst/>
              <a:cxnLst/>
              <a:rect l="l" t="t" r="r" b="b"/>
              <a:pathLst>
                <a:path w="17127" h="19203" extrusionOk="0">
                  <a:moveTo>
                    <a:pt x="7854" y="1"/>
                  </a:moveTo>
                  <a:cubicBezTo>
                    <a:pt x="7518" y="1"/>
                    <a:pt x="7178" y="25"/>
                    <a:pt x="6836" y="75"/>
                  </a:cubicBezTo>
                  <a:cubicBezTo>
                    <a:pt x="6800" y="111"/>
                    <a:pt x="6727" y="111"/>
                    <a:pt x="6655" y="111"/>
                  </a:cubicBezTo>
                  <a:cubicBezTo>
                    <a:pt x="6109" y="220"/>
                    <a:pt x="5673" y="402"/>
                    <a:pt x="5200" y="620"/>
                  </a:cubicBezTo>
                  <a:cubicBezTo>
                    <a:pt x="3891" y="1311"/>
                    <a:pt x="2909" y="2584"/>
                    <a:pt x="2291" y="4184"/>
                  </a:cubicBezTo>
                  <a:cubicBezTo>
                    <a:pt x="2037" y="4729"/>
                    <a:pt x="1855" y="5347"/>
                    <a:pt x="1709" y="6038"/>
                  </a:cubicBezTo>
                  <a:cubicBezTo>
                    <a:pt x="1273" y="7784"/>
                    <a:pt x="1128" y="9747"/>
                    <a:pt x="1200" y="11747"/>
                  </a:cubicBezTo>
                  <a:cubicBezTo>
                    <a:pt x="1200" y="11929"/>
                    <a:pt x="1200" y="12111"/>
                    <a:pt x="1237" y="12292"/>
                  </a:cubicBezTo>
                  <a:cubicBezTo>
                    <a:pt x="800" y="12547"/>
                    <a:pt x="0" y="13129"/>
                    <a:pt x="182" y="13783"/>
                  </a:cubicBezTo>
                  <a:cubicBezTo>
                    <a:pt x="359" y="14313"/>
                    <a:pt x="988" y="14414"/>
                    <a:pt x="1414" y="14414"/>
                  </a:cubicBezTo>
                  <a:cubicBezTo>
                    <a:pt x="1515" y="14414"/>
                    <a:pt x="1604" y="14408"/>
                    <a:pt x="1673" y="14401"/>
                  </a:cubicBezTo>
                  <a:cubicBezTo>
                    <a:pt x="2721" y="17481"/>
                    <a:pt x="5432" y="19202"/>
                    <a:pt x="8499" y="19202"/>
                  </a:cubicBezTo>
                  <a:cubicBezTo>
                    <a:pt x="8944" y="19202"/>
                    <a:pt x="9398" y="19166"/>
                    <a:pt x="9854" y="19092"/>
                  </a:cubicBezTo>
                  <a:cubicBezTo>
                    <a:pt x="14254" y="18401"/>
                    <a:pt x="17127" y="13601"/>
                    <a:pt x="16290" y="8329"/>
                  </a:cubicBezTo>
                  <a:cubicBezTo>
                    <a:pt x="15927" y="5965"/>
                    <a:pt x="14872" y="3929"/>
                    <a:pt x="13381" y="2438"/>
                  </a:cubicBezTo>
                  <a:cubicBezTo>
                    <a:pt x="13090" y="2111"/>
                    <a:pt x="12727" y="1820"/>
                    <a:pt x="12400" y="1566"/>
                  </a:cubicBezTo>
                  <a:cubicBezTo>
                    <a:pt x="11043" y="571"/>
                    <a:pt x="9487" y="1"/>
                    <a:pt x="7854" y="1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14"/>
            <p:cNvSpPr/>
            <p:nvPr/>
          </p:nvSpPr>
          <p:spPr>
            <a:xfrm flipH="1">
              <a:off x="1720224" y="1914882"/>
              <a:ext cx="161408" cy="165008"/>
            </a:xfrm>
            <a:custGeom>
              <a:avLst/>
              <a:gdLst/>
              <a:ahLst/>
              <a:cxnLst/>
              <a:rect l="l" t="t" r="r" b="b"/>
              <a:pathLst>
                <a:path w="9818" h="10037" extrusionOk="0">
                  <a:moveTo>
                    <a:pt x="4946" y="0"/>
                  </a:moveTo>
                  <a:cubicBezTo>
                    <a:pt x="4437" y="109"/>
                    <a:pt x="3964" y="291"/>
                    <a:pt x="3491" y="509"/>
                  </a:cubicBezTo>
                  <a:cubicBezTo>
                    <a:pt x="2182" y="1200"/>
                    <a:pt x="1200" y="2473"/>
                    <a:pt x="582" y="4073"/>
                  </a:cubicBezTo>
                  <a:cubicBezTo>
                    <a:pt x="328" y="4618"/>
                    <a:pt x="146" y="5236"/>
                    <a:pt x="0" y="5927"/>
                  </a:cubicBezTo>
                  <a:lnTo>
                    <a:pt x="764" y="4727"/>
                  </a:lnTo>
                  <a:cubicBezTo>
                    <a:pt x="764" y="4727"/>
                    <a:pt x="3557" y="6336"/>
                    <a:pt x="5926" y="6336"/>
                  </a:cubicBezTo>
                  <a:cubicBezTo>
                    <a:pt x="6149" y="6336"/>
                    <a:pt x="6369" y="6322"/>
                    <a:pt x="6582" y="6291"/>
                  </a:cubicBezTo>
                  <a:cubicBezTo>
                    <a:pt x="6582" y="6291"/>
                    <a:pt x="8145" y="9927"/>
                    <a:pt x="8218" y="10036"/>
                  </a:cubicBezTo>
                  <a:cubicBezTo>
                    <a:pt x="8182" y="9927"/>
                    <a:pt x="9818" y="3818"/>
                    <a:pt x="9345" y="3636"/>
                  </a:cubicBezTo>
                  <a:cubicBezTo>
                    <a:pt x="9091" y="3564"/>
                    <a:pt x="6945" y="1709"/>
                    <a:pt x="4946" y="0"/>
                  </a:cubicBezTo>
                  <a:close/>
                </a:path>
              </a:pathLst>
            </a:custGeom>
            <a:solidFill>
              <a:srgbClr val="F4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4"/>
            <p:cNvSpPr/>
            <p:nvPr/>
          </p:nvSpPr>
          <p:spPr>
            <a:xfrm flipH="1">
              <a:off x="1463168" y="2224644"/>
              <a:ext cx="181744" cy="241191"/>
            </a:xfrm>
            <a:custGeom>
              <a:avLst/>
              <a:gdLst/>
              <a:ahLst/>
              <a:cxnLst/>
              <a:rect l="l" t="t" r="r" b="b"/>
              <a:pathLst>
                <a:path w="11055" h="14671" extrusionOk="0">
                  <a:moveTo>
                    <a:pt x="4033" y="0"/>
                  </a:moveTo>
                  <a:cubicBezTo>
                    <a:pt x="2728" y="0"/>
                    <a:pt x="1746" y="939"/>
                    <a:pt x="1746" y="939"/>
                  </a:cubicBezTo>
                  <a:cubicBezTo>
                    <a:pt x="1746" y="939"/>
                    <a:pt x="0" y="3266"/>
                    <a:pt x="619" y="6502"/>
                  </a:cubicBezTo>
                  <a:cubicBezTo>
                    <a:pt x="1054" y="8783"/>
                    <a:pt x="1887" y="10196"/>
                    <a:pt x="2710" y="10196"/>
                  </a:cubicBezTo>
                  <a:cubicBezTo>
                    <a:pt x="3055" y="10196"/>
                    <a:pt x="3398" y="9948"/>
                    <a:pt x="3709" y="9411"/>
                  </a:cubicBezTo>
                  <a:cubicBezTo>
                    <a:pt x="3849" y="9178"/>
                    <a:pt x="3941" y="9075"/>
                    <a:pt x="3999" y="9075"/>
                  </a:cubicBezTo>
                  <a:cubicBezTo>
                    <a:pt x="4392" y="9075"/>
                    <a:pt x="3240" y="13809"/>
                    <a:pt x="5236" y="14538"/>
                  </a:cubicBezTo>
                  <a:cubicBezTo>
                    <a:pt x="5481" y="14629"/>
                    <a:pt x="5720" y="14671"/>
                    <a:pt x="5952" y="14671"/>
                  </a:cubicBezTo>
                  <a:cubicBezTo>
                    <a:pt x="7856" y="14671"/>
                    <a:pt x="9238" y="11833"/>
                    <a:pt x="8654" y="9920"/>
                  </a:cubicBezTo>
                  <a:lnTo>
                    <a:pt x="8654" y="9920"/>
                  </a:lnTo>
                  <a:cubicBezTo>
                    <a:pt x="8655" y="9920"/>
                    <a:pt x="9204" y="10874"/>
                    <a:pt x="9743" y="10874"/>
                  </a:cubicBezTo>
                  <a:cubicBezTo>
                    <a:pt x="10012" y="10874"/>
                    <a:pt x="10279" y="10635"/>
                    <a:pt x="10472" y="9920"/>
                  </a:cubicBezTo>
                  <a:cubicBezTo>
                    <a:pt x="11054" y="7738"/>
                    <a:pt x="7055" y="1157"/>
                    <a:pt x="5236" y="284"/>
                  </a:cubicBezTo>
                  <a:cubicBezTo>
                    <a:pt x="4819" y="80"/>
                    <a:pt x="4412" y="0"/>
                    <a:pt x="40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4"/>
            <p:cNvSpPr/>
            <p:nvPr/>
          </p:nvSpPr>
          <p:spPr>
            <a:xfrm flipH="1">
              <a:off x="1515283" y="1848135"/>
              <a:ext cx="390269" cy="365050"/>
            </a:xfrm>
            <a:custGeom>
              <a:avLst/>
              <a:gdLst/>
              <a:ahLst/>
              <a:cxnLst/>
              <a:rect l="l" t="t" r="r" b="b"/>
              <a:pathLst>
                <a:path w="23739" h="22205" extrusionOk="0">
                  <a:moveTo>
                    <a:pt x="11482" y="1"/>
                  </a:moveTo>
                  <a:cubicBezTo>
                    <a:pt x="10510" y="1"/>
                    <a:pt x="9524" y="124"/>
                    <a:pt x="8546" y="388"/>
                  </a:cubicBezTo>
                  <a:cubicBezTo>
                    <a:pt x="8546" y="388"/>
                    <a:pt x="5055" y="1188"/>
                    <a:pt x="2692" y="2860"/>
                  </a:cubicBezTo>
                  <a:cubicBezTo>
                    <a:pt x="1637" y="3588"/>
                    <a:pt x="801" y="4460"/>
                    <a:pt x="619" y="5515"/>
                  </a:cubicBezTo>
                  <a:cubicBezTo>
                    <a:pt x="1" y="8969"/>
                    <a:pt x="8546" y="10169"/>
                    <a:pt x="8546" y="10169"/>
                  </a:cubicBezTo>
                  <a:lnTo>
                    <a:pt x="10037" y="15332"/>
                  </a:lnTo>
                  <a:cubicBezTo>
                    <a:pt x="10037" y="15332"/>
                    <a:pt x="10946" y="20968"/>
                    <a:pt x="14618" y="21805"/>
                  </a:cubicBezTo>
                  <a:cubicBezTo>
                    <a:pt x="15975" y="22103"/>
                    <a:pt x="16992" y="22204"/>
                    <a:pt x="17744" y="22204"/>
                  </a:cubicBezTo>
                  <a:cubicBezTo>
                    <a:pt x="19008" y="22204"/>
                    <a:pt x="19522" y="21919"/>
                    <a:pt x="19636" y="21805"/>
                  </a:cubicBezTo>
                  <a:cubicBezTo>
                    <a:pt x="19781" y="21623"/>
                    <a:pt x="21709" y="19405"/>
                    <a:pt x="22763" y="15405"/>
                  </a:cubicBezTo>
                  <a:cubicBezTo>
                    <a:pt x="23127" y="14169"/>
                    <a:pt x="23345" y="12714"/>
                    <a:pt x="23454" y="11151"/>
                  </a:cubicBezTo>
                  <a:cubicBezTo>
                    <a:pt x="23738" y="5343"/>
                    <a:pt x="17884" y="1"/>
                    <a:pt x="11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4"/>
            <p:cNvSpPr/>
            <p:nvPr/>
          </p:nvSpPr>
          <p:spPr>
            <a:xfrm flipH="1">
              <a:off x="1668800" y="2061937"/>
              <a:ext cx="78337" cy="78912"/>
            </a:xfrm>
            <a:custGeom>
              <a:avLst/>
              <a:gdLst/>
              <a:ahLst/>
              <a:cxnLst/>
              <a:rect l="l" t="t" r="r" b="b"/>
              <a:pathLst>
                <a:path w="4765" h="4800" extrusionOk="0">
                  <a:moveTo>
                    <a:pt x="2401" y="0"/>
                  </a:moveTo>
                  <a:cubicBezTo>
                    <a:pt x="1055" y="0"/>
                    <a:pt x="1" y="1091"/>
                    <a:pt x="1" y="2400"/>
                  </a:cubicBezTo>
                  <a:cubicBezTo>
                    <a:pt x="1" y="3709"/>
                    <a:pt x="1055" y="4800"/>
                    <a:pt x="2401" y="4800"/>
                  </a:cubicBezTo>
                  <a:cubicBezTo>
                    <a:pt x="3710" y="4800"/>
                    <a:pt x="4764" y="3709"/>
                    <a:pt x="4764" y="2400"/>
                  </a:cubicBezTo>
                  <a:cubicBezTo>
                    <a:pt x="4764" y="1091"/>
                    <a:pt x="3710" y="0"/>
                    <a:pt x="2401" y="0"/>
                  </a:cubicBezTo>
                  <a:close/>
                </a:path>
              </a:pathLst>
            </a:custGeom>
            <a:solidFill>
              <a:srgbClr val="FFA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4"/>
            <p:cNvSpPr/>
            <p:nvPr/>
          </p:nvSpPr>
          <p:spPr>
            <a:xfrm flipH="1">
              <a:off x="1554032" y="2193441"/>
              <a:ext cx="86935" cy="55715"/>
            </a:xfrm>
            <a:custGeom>
              <a:avLst/>
              <a:gdLst/>
              <a:ahLst/>
              <a:cxnLst/>
              <a:rect l="l" t="t" r="r" b="b"/>
              <a:pathLst>
                <a:path w="5288" h="3389" extrusionOk="0">
                  <a:moveTo>
                    <a:pt x="4124" y="1"/>
                  </a:moveTo>
                  <a:cubicBezTo>
                    <a:pt x="4124" y="1"/>
                    <a:pt x="1919" y="1160"/>
                    <a:pt x="699" y="1160"/>
                  </a:cubicBezTo>
                  <a:cubicBezTo>
                    <a:pt x="536" y="1160"/>
                    <a:pt x="390" y="1139"/>
                    <a:pt x="270" y="1091"/>
                  </a:cubicBezTo>
                  <a:cubicBezTo>
                    <a:pt x="263" y="1089"/>
                    <a:pt x="258" y="1088"/>
                    <a:pt x="252" y="1088"/>
                  </a:cubicBezTo>
                  <a:cubicBezTo>
                    <a:pt x="0" y="1088"/>
                    <a:pt x="322" y="3388"/>
                    <a:pt x="1842" y="3388"/>
                  </a:cubicBezTo>
                  <a:cubicBezTo>
                    <a:pt x="1887" y="3388"/>
                    <a:pt x="1932" y="3386"/>
                    <a:pt x="1978" y="3382"/>
                  </a:cubicBezTo>
                  <a:cubicBezTo>
                    <a:pt x="3615" y="3237"/>
                    <a:pt x="5142" y="3382"/>
                    <a:pt x="5215" y="2182"/>
                  </a:cubicBezTo>
                  <a:cubicBezTo>
                    <a:pt x="5287" y="946"/>
                    <a:pt x="4124" y="1"/>
                    <a:pt x="4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3" name="Google Shape;1903;p215"/>
          <p:cNvCxnSpPr>
            <a:stCxn id="1904" idx="6"/>
            <a:endCxn id="1905" idx="2"/>
          </p:cNvCxnSpPr>
          <p:nvPr/>
        </p:nvCxnSpPr>
        <p:spPr>
          <a:xfrm>
            <a:off x="2221520" y="2709773"/>
            <a:ext cx="963600" cy="490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6" name="Google Shape;1906;p215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1907" name="Google Shape;1907;p215"/>
          <p:cNvSpPr txBox="1"/>
          <p:nvPr/>
        </p:nvSpPr>
        <p:spPr>
          <a:xfrm>
            <a:off x="856975" y="3237157"/>
            <a:ext cx="1848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Validity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08" name="Google Shape;1908;p215"/>
          <p:cNvSpPr txBox="1"/>
          <p:nvPr/>
        </p:nvSpPr>
        <p:spPr>
          <a:xfrm>
            <a:off x="856972" y="3656907"/>
            <a:ext cx="1848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 Main Categories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09" name="Google Shape;1909;p215"/>
          <p:cNvSpPr txBox="1"/>
          <p:nvPr/>
        </p:nvSpPr>
        <p:spPr>
          <a:xfrm>
            <a:off x="4560250" y="3237157"/>
            <a:ext cx="1848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Reliability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0" name="Google Shape;1910;p215"/>
          <p:cNvSpPr txBox="1"/>
          <p:nvPr/>
        </p:nvSpPr>
        <p:spPr>
          <a:xfrm>
            <a:off x="4560248" y="3656907"/>
            <a:ext cx="1848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Result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11" name="Google Shape;1911;p215"/>
          <p:cNvSpPr txBox="1"/>
          <p:nvPr/>
        </p:nvSpPr>
        <p:spPr>
          <a:xfrm>
            <a:off x="2702300" y="2222186"/>
            <a:ext cx="1848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Objectivity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2" name="Google Shape;1912;p215"/>
          <p:cNvSpPr txBox="1"/>
          <p:nvPr/>
        </p:nvSpPr>
        <p:spPr>
          <a:xfrm>
            <a:off x="2702295" y="1706661"/>
            <a:ext cx="1848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Measurements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13" name="Google Shape;1913;p215"/>
          <p:cNvSpPr txBox="1"/>
          <p:nvPr/>
        </p:nvSpPr>
        <p:spPr>
          <a:xfrm>
            <a:off x="6446850" y="2222186"/>
            <a:ext cx="1848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Accessibility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4" name="Google Shape;1914;p215"/>
          <p:cNvSpPr txBox="1"/>
          <p:nvPr/>
        </p:nvSpPr>
        <p:spPr>
          <a:xfrm>
            <a:off x="6446851" y="1706661"/>
            <a:ext cx="1848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Anytime, Everywhere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04" name="Google Shape;1904;p215"/>
          <p:cNvSpPr/>
          <p:nvPr/>
        </p:nvSpPr>
        <p:spPr>
          <a:xfrm>
            <a:off x="1336820" y="2267273"/>
            <a:ext cx="884700" cy="8850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15"/>
          <p:cNvSpPr/>
          <p:nvPr/>
        </p:nvSpPr>
        <p:spPr>
          <a:xfrm>
            <a:off x="5040100" y="2267273"/>
            <a:ext cx="884700" cy="8850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15"/>
          <p:cNvSpPr/>
          <p:nvPr/>
        </p:nvSpPr>
        <p:spPr>
          <a:xfrm>
            <a:off x="3184995" y="2757773"/>
            <a:ext cx="884700" cy="8850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15"/>
          <p:cNvSpPr/>
          <p:nvPr/>
        </p:nvSpPr>
        <p:spPr>
          <a:xfrm>
            <a:off x="6930590" y="2757773"/>
            <a:ext cx="884700" cy="8850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15"/>
          <p:cNvSpPr txBox="1">
            <a:spLocks noGrp="1"/>
          </p:cNvSpPr>
          <p:nvPr>
            <p:ph type="title" idx="4294967295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Quiz Process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918" name="Google Shape;1918;p215"/>
          <p:cNvGrpSpPr/>
          <p:nvPr/>
        </p:nvGrpSpPr>
        <p:grpSpPr>
          <a:xfrm>
            <a:off x="3412542" y="3010343"/>
            <a:ext cx="429755" cy="429752"/>
            <a:chOff x="2553143" y="3430414"/>
            <a:chExt cx="393946" cy="393979"/>
          </a:xfrm>
        </p:grpSpPr>
        <p:sp>
          <p:nvSpPr>
            <p:cNvPr id="1919" name="Google Shape;1919;p215"/>
            <p:cNvSpPr/>
            <p:nvPr/>
          </p:nvSpPr>
          <p:spPr>
            <a:xfrm>
              <a:off x="2900293" y="3534260"/>
              <a:ext cx="46795" cy="69793"/>
            </a:xfrm>
            <a:custGeom>
              <a:avLst/>
              <a:gdLst/>
              <a:ahLst/>
              <a:cxnLst/>
              <a:rect l="l" t="t" r="r" b="b"/>
              <a:pathLst>
                <a:path w="1406" h="2097" extrusionOk="0">
                  <a:moveTo>
                    <a:pt x="1" y="0"/>
                  </a:moveTo>
                  <a:lnTo>
                    <a:pt x="1" y="2096"/>
                  </a:lnTo>
                  <a:lnTo>
                    <a:pt x="715" y="2096"/>
                  </a:lnTo>
                  <a:lnTo>
                    <a:pt x="715" y="1405"/>
                  </a:lnTo>
                  <a:lnTo>
                    <a:pt x="1406" y="1405"/>
                  </a:lnTo>
                  <a:lnTo>
                    <a:pt x="1406" y="715"/>
                  </a:lnTo>
                  <a:lnTo>
                    <a:pt x="715" y="715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15"/>
            <p:cNvSpPr/>
            <p:nvPr/>
          </p:nvSpPr>
          <p:spPr>
            <a:xfrm>
              <a:off x="2900293" y="3650787"/>
              <a:ext cx="46795" cy="69760"/>
            </a:xfrm>
            <a:custGeom>
              <a:avLst/>
              <a:gdLst/>
              <a:ahLst/>
              <a:cxnLst/>
              <a:rect l="l" t="t" r="r" b="b"/>
              <a:pathLst>
                <a:path w="1406" h="2096" extrusionOk="0">
                  <a:moveTo>
                    <a:pt x="1" y="0"/>
                  </a:moveTo>
                  <a:lnTo>
                    <a:pt x="1" y="2096"/>
                  </a:lnTo>
                  <a:lnTo>
                    <a:pt x="715" y="2096"/>
                  </a:lnTo>
                  <a:lnTo>
                    <a:pt x="715" y="1381"/>
                  </a:lnTo>
                  <a:lnTo>
                    <a:pt x="1406" y="1381"/>
                  </a:lnTo>
                  <a:lnTo>
                    <a:pt x="1406" y="691"/>
                  </a:lnTo>
                  <a:lnTo>
                    <a:pt x="715" y="69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15"/>
            <p:cNvSpPr/>
            <p:nvPr/>
          </p:nvSpPr>
          <p:spPr>
            <a:xfrm>
              <a:off x="2553143" y="3534260"/>
              <a:ext cx="45996" cy="69793"/>
            </a:xfrm>
            <a:custGeom>
              <a:avLst/>
              <a:gdLst/>
              <a:ahLst/>
              <a:cxnLst/>
              <a:rect l="l" t="t" r="r" b="b"/>
              <a:pathLst>
                <a:path w="1382" h="2097" extrusionOk="0">
                  <a:moveTo>
                    <a:pt x="691" y="0"/>
                  </a:moveTo>
                  <a:lnTo>
                    <a:pt x="691" y="715"/>
                  </a:lnTo>
                  <a:lnTo>
                    <a:pt x="0" y="715"/>
                  </a:lnTo>
                  <a:lnTo>
                    <a:pt x="0" y="1405"/>
                  </a:lnTo>
                  <a:lnTo>
                    <a:pt x="691" y="1405"/>
                  </a:lnTo>
                  <a:lnTo>
                    <a:pt x="691" y="2096"/>
                  </a:lnTo>
                  <a:lnTo>
                    <a:pt x="1381" y="2096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15"/>
            <p:cNvSpPr/>
            <p:nvPr/>
          </p:nvSpPr>
          <p:spPr>
            <a:xfrm>
              <a:off x="2553143" y="3650787"/>
              <a:ext cx="45996" cy="69760"/>
            </a:xfrm>
            <a:custGeom>
              <a:avLst/>
              <a:gdLst/>
              <a:ahLst/>
              <a:cxnLst/>
              <a:rect l="l" t="t" r="r" b="b"/>
              <a:pathLst>
                <a:path w="1382" h="2096" extrusionOk="0">
                  <a:moveTo>
                    <a:pt x="691" y="0"/>
                  </a:moveTo>
                  <a:lnTo>
                    <a:pt x="691" y="691"/>
                  </a:lnTo>
                  <a:lnTo>
                    <a:pt x="0" y="691"/>
                  </a:lnTo>
                  <a:lnTo>
                    <a:pt x="0" y="1381"/>
                  </a:lnTo>
                  <a:lnTo>
                    <a:pt x="691" y="1381"/>
                  </a:lnTo>
                  <a:lnTo>
                    <a:pt x="691" y="2096"/>
                  </a:lnTo>
                  <a:lnTo>
                    <a:pt x="1381" y="2096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15"/>
            <p:cNvSpPr/>
            <p:nvPr/>
          </p:nvSpPr>
          <p:spPr>
            <a:xfrm>
              <a:off x="2656955" y="3778397"/>
              <a:ext cx="69793" cy="45996"/>
            </a:xfrm>
            <a:custGeom>
              <a:avLst/>
              <a:gdLst/>
              <a:ahLst/>
              <a:cxnLst/>
              <a:rect l="l" t="t" r="r" b="b"/>
              <a:pathLst>
                <a:path w="2097" h="1382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1"/>
                  </a:lnTo>
                  <a:lnTo>
                    <a:pt x="1406" y="1381"/>
                  </a:lnTo>
                  <a:lnTo>
                    <a:pt x="1406" y="691"/>
                  </a:lnTo>
                  <a:lnTo>
                    <a:pt x="2096" y="69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15"/>
            <p:cNvSpPr/>
            <p:nvPr/>
          </p:nvSpPr>
          <p:spPr>
            <a:xfrm>
              <a:off x="2773482" y="3778397"/>
              <a:ext cx="68995" cy="45996"/>
            </a:xfrm>
            <a:custGeom>
              <a:avLst/>
              <a:gdLst/>
              <a:ahLst/>
              <a:cxnLst/>
              <a:rect l="l" t="t" r="r" b="b"/>
              <a:pathLst>
                <a:path w="2073" h="1382" extrusionOk="0">
                  <a:moveTo>
                    <a:pt x="1" y="0"/>
                  </a:moveTo>
                  <a:lnTo>
                    <a:pt x="1" y="691"/>
                  </a:lnTo>
                  <a:lnTo>
                    <a:pt x="691" y="691"/>
                  </a:lnTo>
                  <a:lnTo>
                    <a:pt x="691" y="1381"/>
                  </a:lnTo>
                  <a:lnTo>
                    <a:pt x="1382" y="1381"/>
                  </a:lnTo>
                  <a:lnTo>
                    <a:pt x="1382" y="691"/>
                  </a:lnTo>
                  <a:lnTo>
                    <a:pt x="2072" y="691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15"/>
            <p:cNvSpPr/>
            <p:nvPr/>
          </p:nvSpPr>
          <p:spPr>
            <a:xfrm>
              <a:off x="2656955" y="3430414"/>
              <a:ext cx="69793" cy="45996"/>
            </a:xfrm>
            <a:custGeom>
              <a:avLst/>
              <a:gdLst/>
              <a:ahLst/>
              <a:cxnLst/>
              <a:rect l="l" t="t" r="r" b="b"/>
              <a:pathLst>
                <a:path w="2097" h="1382" extrusionOk="0">
                  <a:moveTo>
                    <a:pt x="691" y="1"/>
                  </a:moveTo>
                  <a:lnTo>
                    <a:pt x="691" y="691"/>
                  </a:lnTo>
                  <a:lnTo>
                    <a:pt x="1" y="691"/>
                  </a:lnTo>
                  <a:lnTo>
                    <a:pt x="1" y="1382"/>
                  </a:lnTo>
                  <a:lnTo>
                    <a:pt x="2096" y="1382"/>
                  </a:lnTo>
                  <a:lnTo>
                    <a:pt x="2096" y="691"/>
                  </a:lnTo>
                  <a:lnTo>
                    <a:pt x="1406" y="691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15"/>
            <p:cNvSpPr/>
            <p:nvPr/>
          </p:nvSpPr>
          <p:spPr>
            <a:xfrm>
              <a:off x="2772683" y="3430414"/>
              <a:ext cx="69793" cy="45996"/>
            </a:xfrm>
            <a:custGeom>
              <a:avLst/>
              <a:gdLst/>
              <a:ahLst/>
              <a:cxnLst/>
              <a:rect l="l" t="t" r="r" b="b"/>
              <a:pathLst>
                <a:path w="2097" h="1382" extrusionOk="0">
                  <a:moveTo>
                    <a:pt x="715" y="1"/>
                  </a:moveTo>
                  <a:lnTo>
                    <a:pt x="715" y="691"/>
                  </a:lnTo>
                  <a:lnTo>
                    <a:pt x="1" y="691"/>
                  </a:lnTo>
                  <a:lnTo>
                    <a:pt x="1" y="1382"/>
                  </a:lnTo>
                  <a:lnTo>
                    <a:pt x="2096" y="1382"/>
                  </a:lnTo>
                  <a:lnTo>
                    <a:pt x="2096" y="691"/>
                  </a:lnTo>
                  <a:lnTo>
                    <a:pt x="1406" y="691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15"/>
            <p:cNvSpPr/>
            <p:nvPr/>
          </p:nvSpPr>
          <p:spPr>
            <a:xfrm>
              <a:off x="2761600" y="3609548"/>
              <a:ext cx="34913" cy="58710"/>
            </a:xfrm>
            <a:custGeom>
              <a:avLst/>
              <a:gdLst/>
              <a:ahLst/>
              <a:cxnLst/>
              <a:rect l="l" t="t" r="r" b="b"/>
              <a:pathLst>
                <a:path w="1049" h="1764" extrusionOk="0">
                  <a:moveTo>
                    <a:pt x="1048" y="1"/>
                  </a:moveTo>
                  <a:lnTo>
                    <a:pt x="0" y="429"/>
                  </a:lnTo>
                  <a:lnTo>
                    <a:pt x="0" y="1763"/>
                  </a:lnTo>
                  <a:lnTo>
                    <a:pt x="1048" y="1334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15"/>
            <p:cNvSpPr/>
            <p:nvPr/>
          </p:nvSpPr>
          <p:spPr>
            <a:xfrm>
              <a:off x="2703719" y="3609548"/>
              <a:ext cx="34913" cy="58710"/>
            </a:xfrm>
            <a:custGeom>
              <a:avLst/>
              <a:gdLst/>
              <a:ahLst/>
              <a:cxnLst/>
              <a:rect l="l" t="t" r="r" b="b"/>
              <a:pathLst>
                <a:path w="1049" h="1764" extrusionOk="0">
                  <a:moveTo>
                    <a:pt x="1" y="1"/>
                  </a:moveTo>
                  <a:lnTo>
                    <a:pt x="1" y="1334"/>
                  </a:lnTo>
                  <a:lnTo>
                    <a:pt x="1049" y="1763"/>
                  </a:lnTo>
                  <a:lnTo>
                    <a:pt x="1049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15"/>
            <p:cNvSpPr/>
            <p:nvPr/>
          </p:nvSpPr>
          <p:spPr>
            <a:xfrm>
              <a:off x="2723556" y="3581823"/>
              <a:ext cx="53119" cy="21434"/>
            </a:xfrm>
            <a:custGeom>
              <a:avLst/>
              <a:gdLst/>
              <a:ahLst/>
              <a:cxnLst/>
              <a:rect l="l" t="t" r="r" b="b"/>
              <a:pathLst>
                <a:path w="1596" h="644" extrusionOk="0">
                  <a:moveTo>
                    <a:pt x="786" y="0"/>
                  </a:moveTo>
                  <a:lnTo>
                    <a:pt x="0" y="334"/>
                  </a:lnTo>
                  <a:lnTo>
                    <a:pt x="786" y="643"/>
                  </a:lnTo>
                  <a:lnTo>
                    <a:pt x="1596" y="334"/>
                  </a:lnTo>
                  <a:lnTo>
                    <a:pt x="786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15"/>
            <p:cNvSpPr/>
            <p:nvPr/>
          </p:nvSpPr>
          <p:spPr>
            <a:xfrm>
              <a:off x="2622074" y="3500177"/>
              <a:ext cx="255277" cy="254445"/>
            </a:xfrm>
            <a:custGeom>
              <a:avLst/>
              <a:gdLst/>
              <a:ahLst/>
              <a:cxnLst/>
              <a:rect l="l" t="t" r="r" b="b"/>
              <a:pathLst>
                <a:path w="7670" h="7645" extrusionOk="0">
                  <a:moveTo>
                    <a:pt x="3835" y="1715"/>
                  </a:moveTo>
                  <a:lnTo>
                    <a:pt x="5931" y="2549"/>
                  </a:lnTo>
                  <a:lnTo>
                    <a:pt x="5931" y="5097"/>
                  </a:lnTo>
                  <a:lnTo>
                    <a:pt x="3835" y="5930"/>
                  </a:lnTo>
                  <a:lnTo>
                    <a:pt x="1739" y="5097"/>
                  </a:lnTo>
                  <a:lnTo>
                    <a:pt x="1739" y="2549"/>
                  </a:lnTo>
                  <a:lnTo>
                    <a:pt x="3835" y="1715"/>
                  </a:lnTo>
                  <a:close/>
                  <a:moveTo>
                    <a:pt x="1" y="0"/>
                  </a:moveTo>
                  <a:lnTo>
                    <a:pt x="1" y="7645"/>
                  </a:lnTo>
                  <a:lnTo>
                    <a:pt x="7669" y="7645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215"/>
          <p:cNvGrpSpPr/>
          <p:nvPr/>
        </p:nvGrpSpPr>
        <p:grpSpPr>
          <a:xfrm>
            <a:off x="1566249" y="2519853"/>
            <a:ext cx="429749" cy="429749"/>
            <a:chOff x="6958471" y="4084342"/>
            <a:chExt cx="393940" cy="393976"/>
          </a:xfrm>
        </p:grpSpPr>
        <p:sp>
          <p:nvSpPr>
            <p:cNvPr id="1932" name="Google Shape;1932;p215"/>
            <p:cNvSpPr/>
            <p:nvPr/>
          </p:nvSpPr>
          <p:spPr>
            <a:xfrm>
              <a:off x="7236658" y="4223070"/>
              <a:ext cx="23031" cy="23797"/>
            </a:xfrm>
            <a:custGeom>
              <a:avLst/>
              <a:gdLst/>
              <a:ahLst/>
              <a:cxnLst/>
              <a:rect l="l" t="t" r="r" b="b"/>
              <a:pathLst>
                <a:path w="692" h="715" extrusionOk="0">
                  <a:moveTo>
                    <a:pt x="358" y="0"/>
                  </a:moveTo>
                  <a:cubicBezTo>
                    <a:pt x="144" y="0"/>
                    <a:pt x="1" y="167"/>
                    <a:pt x="1" y="357"/>
                  </a:cubicBezTo>
                  <a:cubicBezTo>
                    <a:pt x="1" y="548"/>
                    <a:pt x="144" y="715"/>
                    <a:pt x="358" y="715"/>
                  </a:cubicBezTo>
                  <a:cubicBezTo>
                    <a:pt x="549" y="715"/>
                    <a:pt x="692" y="548"/>
                    <a:pt x="692" y="357"/>
                  </a:cubicBezTo>
                  <a:cubicBezTo>
                    <a:pt x="692" y="167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15"/>
            <p:cNvSpPr/>
            <p:nvPr/>
          </p:nvSpPr>
          <p:spPr>
            <a:xfrm>
              <a:off x="7213692" y="4269833"/>
              <a:ext cx="68995" cy="69760"/>
            </a:xfrm>
            <a:custGeom>
              <a:avLst/>
              <a:gdLst/>
              <a:ahLst/>
              <a:cxnLst/>
              <a:rect l="l" t="t" r="r" b="b"/>
              <a:pathLst>
                <a:path w="2073" h="2096" extrusionOk="0">
                  <a:moveTo>
                    <a:pt x="1048" y="0"/>
                  </a:moveTo>
                  <a:cubicBezTo>
                    <a:pt x="453" y="0"/>
                    <a:pt x="0" y="476"/>
                    <a:pt x="0" y="1048"/>
                  </a:cubicBezTo>
                  <a:lnTo>
                    <a:pt x="0" y="2096"/>
                  </a:lnTo>
                  <a:lnTo>
                    <a:pt x="2072" y="2096"/>
                  </a:lnTo>
                  <a:lnTo>
                    <a:pt x="2072" y="1048"/>
                  </a:lnTo>
                  <a:cubicBezTo>
                    <a:pt x="2072" y="476"/>
                    <a:pt x="1620" y="0"/>
                    <a:pt x="1048" y="0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15"/>
            <p:cNvSpPr/>
            <p:nvPr/>
          </p:nvSpPr>
          <p:spPr>
            <a:xfrm>
              <a:off x="6958471" y="4362562"/>
              <a:ext cx="393932" cy="115757"/>
            </a:xfrm>
            <a:custGeom>
              <a:avLst/>
              <a:gdLst/>
              <a:ahLst/>
              <a:cxnLst/>
              <a:rect l="l" t="t" r="r" b="b"/>
              <a:pathLst>
                <a:path w="11836" h="3478" extrusionOk="0">
                  <a:moveTo>
                    <a:pt x="0" y="0"/>
                  </a:moveTo>
                  <a:lnTo>
                    <a:pt x="0" y="1382"/>
                  </a:lnTo>
                  <a:lnTo>
                    <a:pt x="4977" y="1382"/>
                  </a:lnTo>
                  <a:lnTo>
                    <a:pt x="4596" y="2787"/>
                  </a:lnTo>
                  <a:lnTo>
                    <a:pt x="3477" y="2787"/>
                  </a:lnTo>
                  <a:lnTo>
                    <a:pt x="3477" y="3477"/>
                  </a:lnTo>
                  <a:lnTo>
                    <a:pt x="8359" y="3477"/>
                  </a:lnTo>
                  <a:lnTo>
                    <a:pt x="8359" y="2787"/>
                  </a:lnTo>
                  <a:lnTo>
                    <a:pt x="7240" y="2787"/>
                  </a:lnTo>
                  <a:lnTo>
                    <a:pt x="6859" y="1382"/>
                  </a:lnTo>
                  <a:lnTo>
                    <a:pt x="11836" y="1382"/>
                  </a:lnTo>
                  <a:lnTo>
                    <a:pt x="11836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15"/>
            <p:cNvSpPr/>
            <p:nvPr/>
          </p:nvSpPr>
          <p:spPr>
            <a:xfrm>
              <a:off x="7166928" y="4084342"/>
              <a:ext cx="185483" cy="255243"/>
            </a:xfrm>
            <a:custGeom>
              <a:avLst/>
              <a:gdLst/>
              <a:ahLst/>
              <a:cxnLst/>
              <a:rect l="l" t="t" r="r" b="b"/>
              <a:pathLst>
                <a:path w="5573" h="7669" extrusionOk="0">
                  <a:moveTo>
                    <a:pt x="3834" y="1739"/>
                  </a:moveTo>
                  <a:lnTo>
                    <a:pt x="3834" y="2430"/>
                  </a:lnTo>
                  <a:lnTo>
                    <a:pt x="1048" y="2430"/>
                  </a:lnTo>
                  <a:lnTo>
                    <a:pt x="1048" y="1739"/>
                  </a:lnTo>
                  <a:close/>
                  <a:moveTo>
                    <a:pt x="0" y="1"/>
                  </a:moveTo>
                  <a:lnTo>
                    <a:pt x="0" y="7669"/>
                  </a:lnTo>
                  <a:lnTo>
                    <a:pt x="691" y="7669"/>
                  </a:lnTo>
                  <a:lnTo>
                    <a:pt x="691" y="6621"/>
                  </a:lnTo>
                  <a:cubicBezTo>
                    <a:pt x="691" y="5978"/>
                    <a:pt x="1048" y="5406"/>
                    <a:pt x="1572" y="5097"/>
                  </a:cubicBezTo>
                  <a:cubicBezTo>
                    <a:pt x="1453" y="4930"/>
                    <a:pt x="1405" y="4740"/>
                    <a:pt x="1405" y="4525"/>
                  </a:cubicBezTo>
                  <a:cubicBezTo>
                    <a:pt x="1405" y="3954"/>
                    <a:pt x="1858" y="3477"/>
                    <a:pt x="2453" y="3477"/>
                  </a:cubicBezTo>
                  <a:cubicBezTo>
                    <a:pt x="3025" y="3477"/>
                    <a:pt x="3477" y="3954"/>
                    <a:pt x="3477" y="4525"/>
                  </a:cubicBezTo>
                  <a:cubicBezTo>
                    <a:pt x="3477" y="4740"/>
                    <a:pt x="3430" y="4930"/>
                    <a:pt x="3310" y="5097"/>
                  </a:cubicBezTo>
                  <a:cubicBezTo>
                    <a:pt x="3834" y="5406"/>
                    <a:pt x="4192" y="5978"/>
                    <a:pt x="4192" y="6621"/>
                  </a:cubicBezTo>
                  <a:lnTo>
                    <a:pt x="4192" y="7669"/>
                  </a:lnTo>
                  <a:lnTo>
                    <a:pt x="5573" y="7669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15"/>
            <p:cNvSpPr/>
            <p:nvPr/>
          </p:nvSpPr>
          <p:spPr>
            <a:xfrm>
              <a:off x="7051200" y="4223070"/>
              <a:ext cx="22998" cy="23797"/>
            </a:xfrm>
            <a:custGeom>
              <a:avLst/>
              <a:gdLst/>
              <a:ahLst/>
              <a:cxnLst/>
              <a:rect l="l" t="t" r="r" b="b"/>
              <a:pathLst>
                <a:path w="691" h="715" extrusionOk="0">
                  <a:moveTo>
                    <a:pt x="334" y="0"/>
                  </a:moveTo>
                  <a:cubicBezTo>
                    <a:pt x="143" y="0"/>
                    <a:pt x="0" y="167"/>
                    <a:pt x="0" y="357"/>
                  </a:cubicBezTo>
                  <a:cubicBezTo>
                    <a:pt x="0" y="548"/>
                    <a:pt x="143" y="715"/>
                    <a:pt x="334" y="715"/>
                  </a:cubicBezTo>
                  <a:cubicBezTo>
                    <a:pt x="548" y="715"/>
                    <a:pt x="691" y="548"/>
                    <a:pt x="691" y="357"/>
                  </a:cubicBezTo>
                  <a:cubicBezTo>
                    <a:pt x="691" y="167"/>
                    <a:pt x="548" y="0"/>
                    <a:pt x="334" y="0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15"/>
            <p:cNvSpPr/>
            <p:nvPr/>
          </p:nvSpPr>
          <p:spPr>
            <a:xfrm>
              <a:off x="7028201" y="4269833"/>
              <a:ext cx="68995" cy="69760"/>
            </a:xfrm>
            <a:custGeom>
              <a:avLst/>
              <a:gdLst/>
              <a:ahLst/>
              <a:cxnLst/>
              <a:rect l="l" t="t" r="r" b="b"/>
              <a:pathLst>
                <a:path w="2073" h="2096" extrusionOk="0">
                  <a:moveTo>
                    <a:pt x="1025" y="0"/>
                  </a:moveTo>
                  <a:cubicBezTo>
                    <a:pt x="453" y="0"/>
                    <a:pt x="1" y="476"/>
                    <a:pt x="1" y="1048"/>
                  </a:cubicBezTo>
                  <a:lnTo>
                    <a:pt x="1" y="2096"/>
                  </a:lnTo>
                  <a:lnTo>
                    <a:pt x="2073" y="2096"/>
                  </a:lnTo>
                  <a:lnTo>
                    <a:pt x="2073" y="1048"/>
                  </a:lnTo>
                  <a:cubicBezTo>
                    <a:pt x="2073" y="476"/>
                    <a:pt x="1620" y="0"/>
                    <a:pt x="1025" y="0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15"/>
            <p:cNvSpPr/>
            <p:nvPr/>
          </p:nvSpPr>
          <p:spPr>
            <a:xfrm>
              <a:off x="6958471" y="4084342"/>
              <a:ext cx="185483" cy="255243"/>
            </a:xfrm>
            <a:custGeom>
              <a:avLst/>
              <a:gdLst/>
              <a:ahLst/>
              <a:cxnLst/>
              <a:rect l="l" t="t" r="r" b="b"/>
              <a:pathLst>
                <a:path w="5573" h="7669" extrusionOk="0">
                  <a:moveTo>
                    <a:pt x="4525" y="1739"/>
                  </a:moveTo>
                  <a:lnTo>
                    <a:pt x="4525" y="2430"/>
                  </a:lnTo>
                  <a:lnTo>
                    <a:pt x="1738" y="2430"/>
                  </a:lnTo>
                  <a:lnTo>
                    <a:pt x="1738" y="1739"/>
                  </a:lnTo>
                  <a:close/>
                  <a:moveTo>
                    <a:pt x="0" y="1"/>
                  </a:moveTo>
                  <a:lnTo>
                    <a:pt x="0" y="7669"/>
                  </a:lnTo>
                  <a:lnTo>
                    <a:pt x="1381" y="7669"/>
                  </a:lnTo>
                  <a:lnTo>
                    <a:pt x="1381" y="6621"/>
                  </a:lnTo>
                  <a:cubicBezTo>
                    <a:pt x="1381" y="5978"/>
                    <a:pt x="1738" y="5406"/>
                    <a:pt x="2262" y="5097"/>
                  </a:cubicBezTo>
                  <a:cubicBezTo>
                    <a:pt x="2143" y="4930"/>
                    <a:pt x="2096" y="4740"/>
                    <a:pt x="2096" y="4525"/>
                  </a:cubicBezTo>
                  <a:cubicBezTo>
                    <a:pt x="2096" y="3954"/>
                    <a:pt x="2548" y="3477"/>
                    <a:pt x="3120" y="3477"/>
                  </a:cubicBezTo>
                  <a:cubicBezTo>
                    <a:pt x="3715" y="3477"/>
                    <a:pt x="4168" y="3954"/>
                    <a:pt x="4168" y="4525"/>
                  </a:cubicBezTo>
                  <a:cubicBezTo>
                    <a:pt x="4168" y="4740"/>
                    <a:pt x="4120" y="4930"/>
                    <a:pt x="4001" y="5097"/>
                  </a:cubicBezTo>
                  <a:cubicBezTo>
                    <a:pt x="4525" y="5406"/>
                    <a:pt x="4882" y="5978"/>
                    <a:pt x="4882" y="6621"/>
                  </a:cubicBezTo>
                  <a:lnTo>
                    <a:pt x="4882" y="7669"/>
                  </a:lnTo>
                  <a:lnTo>
                    <a:pt x="5573" y="7669"/>
                  </a:lnTo>
                  <a:lnTo>
                    <a:pt x="5573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9" name="Google Shape;1939;p215"/>
          <p:cNvGrpSpPr/>
          <p:nvPr/>
        </p:nvGrpSpPr>
        <p:grpSpPr>
          <a:xfrm>
            <a:off x="5267625" y="2519854"/>
            <a:ext cx="429753" cy="429757"/>
            <a:chOff x="6218026" y="2805843"/>
            <a:chExt cx="394776" cy="394743"/>
          </a:xfrm>
        </p:grpSpPr>
        <p:sp>
          <p:nvSpPr>
            <p:cNvPr id="1940" name="Google Shape;1940;p215"/>
            <p:cNvSpPr/>
            <p:nvPr/>
          </p:nvSpPr>
          <p:spPr>
            <a:xfrm>
              <a:off x="6357518" y="2817725"/>
              <a:ext cx="255277" cy="232245"/>
            </a:xfrm>
            <a:custGeom>
              <a:avLst/>
              <a:gdLst/>
              <a:ahLst/>
              <a:cxnLst/>
              <a:rect l="l" t="t" r="r" b="b"/>
              <a:pathLst>
                <a:path w="7670" h="6978" extrusionOk="0">
                  <a:moveTo>
                    <a:pt x="1" y="0"/>
                  </a:moveTo>
                  <a:lnTo>
                    <a:pt x="1" y="691"/>
                  </a:lnTo>
                  <a:lnTo>
                    <a:pt x="6955" y="691"/>
                  </a:lnTo>
                  <a:lnTo>
                    <a:pt x="6955" y="6978"/>
                  </a:lnTo>
                  <a:lnTo>
                    <a:pt x="7669" y="6978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15"/>
            <p:cNvSpPr/>
            <p:nvPr/>
          </p:nvSpPr>
          <p:spPr>
            <a:xfrm>
              <a:off x="6310755" y="2863690"/>
              <a:ext cx="255277" cy="232279"/>
            </a:xfrm>
            <a:custGeom>
              <a:avLst/>
              <a:gdLst/>
              <a:ahLst/>
              <a:cxnLst/>
              <a:rect l="l" t="t" r="r" b="b"/>
              <a:pathLst>
                <a:path w="7670" h="6979" extrusionOk="0">
                  <a:moveTo>
                    <a:pt x="1" y="0"/>
                  </a:moveTo>
                  <a:lnTo>
                    <a:pt x="1" y="715"/>
                  </a:lnTo>
                  <a:lnTo>
                    <a:pt x="6978" y="715"/>
                  </a:lnTo>
                  <a:lnTo>
                    <a:pt x="6978" y="6978"/>
                  </a:lnTo>
                  <a:lnTo>
                    <a:pt x="7669" y="6978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15"/>
            <p:cNvSpPr/>
            <p:nvPr/>
          </p:nvSpPr>
          <p:spPr>
            <a:xfrm>
              <a:off x="6264790" y="2910454"/>
              <a:ext cx="255243" cy="232279"/>
            </a:xfrm>
            <a:custGeom>
              <a:avLst/>
              <a:gdLst/>
              <a:ahLst/>
              <a:cxnLst/>
              <a:rect l="l" t="t" r="r" b="b"/>
              <a:pathLst>
                <a:path w="7669" h="6979" extrusionOk="0">
                  <a:moveTo>
                    <a:pt x="1" y="1"/>
                  </a:moveTo>
                  <a:lnTo>
                    <a:pt x="1" y="691"/>
                  </a:lnTo>
                  <a:lnTo>
                    <a:pt x="6954" y="691"/>
                  </a:lnTo>
                  <a:lnTo>
                    <a:pt x="6954" y="6978"/>
                  </a:lnTo>
                  <a:lnTo>
                    <a:pt x="7669" y="6978"/>
                  </a:lnTo>
                  <a:lnTo>
                    <a:pt x="766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15"/>
            <p:cNvSpPr/>
            <p:nvPr/>
          </p:nvSpPr>
          <p:spPr>
            <a:xfrm>
              <a:off x="6531127" y="3118911"/>
              <a:ext cx="81675" cy="81675"/>
            </a:xfrm>
            <a:custGeom>
              <a:avLst/>
              <a:gdLst/>
              <a:ahLst/>
              <a:cxnLst/>
              <a:rect l="l" t="t" r="r" b="b"/>
              <a:pathLst>
                <a:path w="2454" h="2454" extrusionOk="0">
                  <a:moveTo>
                    <a:pt x="1739" y="1"/>
                  </a:moveTo>
                  <a:lnTo>
                    <a:pt x="1739" y="1739"/>
                  </a:lnTo>
                  <a:lnTo>
                    <a:pt x="0" y="1739"/>
                  </a:lnTo>
                  <a:lnTo>
                    <a:pt x="0" y="2454"/>
                  </a:lnTo>
                  <a:lnTo>
                    <a:pt x="2453" y="2454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15"/>
            <p:cNvSpPr/>
            <p:nvPr/>
          </p:nvSpPr>
          <p:spPr>
            <a:xfrm>
              <a:off x="6218026" y="2805843"/>
              <a:ext cx="81675" cy="81642"/>
            </a:xfrm>
            <a:custGeom>
              <a:avLst/>
              <a:gdLst/>
              <a:ahLst/>
              <a:cxnLst/>
              <a:rect l="l" t="t" r="r" b="b"/>
              <a:pathLst>
                <a:path w="2454" h="2453" extrusionOk="0">
                  <a:moveTo>
                    <a:pt x="0" y="0"/>
                  </a:moveTo>
                  <a:lnTo>
                    <a:pt x="0" y="2453"/>
                  </a:lnTo>
                  <a:lnTo>
                    <a:pt x="715" y="2453"/>
                  </a:lnTo>
                  <a:lnTo>
                    <a:pt x="715" y="714"/>
                  </a:lnTo>
                  <a:lnTo>
                    <a:pt x="2453" y="714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15"/>
            <p:cNvSpPr/>
            <p:nvPr/>
          </p:nvSpPr>
          <p:spPr>
            <a:xfrm>
              <a:off x="6218026" y="2956419"/>
              <a:ext cx="255243" cy="232279"/>
            </a:xfrm>
            <a:custGeom>
              <a:avLst/>
              <a:gdLst/>
              <a:ahLst/>
              <a:cxnLst/>
              <a:rect l="l" t="t" r="r" b="b"/>
              <a:pathLst>
                <a:path w="7669" h="6979" extrusionOk="0">
                  <a:moveTo>
                    <a:pt x="0" y="1"/>
                  </a:moveTo>
                  <a:lnTo>
                    <a:pt x="0" y="2096"/>
                  </a:lnTo>
                  <a:lnTo>
                    <a:pt x="1453" y="2096"/>
                  </a:lnTo>
                  <a:cubicBezTo>
                    <a:pt x="1596" y="1692"/>
                    <a:pt x="2001" y="1406"/>
                    <a:pt x="2453" y="1406"/>
                  </a:cubicBezTo>
                  <a:cubicBezTo>
                    <a:pt x="3025" y="1406"/>
                    <a:pt x="3501" y="1882"/>
                    <a:pt x="3501" y="2454"/>
                  </a:cubicBezTo>
                  <a:cubicBezTo>
                    <a:pt x="3501" y="3025"/>
                    <a:pt x="3025" y="3501"/>
                    <a:pt x="2453" y="3501"/>
                  </a:cubicBezTo>
                  <a:cubicBezTo>
                    <a:pt x="2001" y="3501"/>
                    <a:pt x="1596" y="3216"/>
                    <a:pt x="1453" y="2811"/>
                  </a:cubicBezTo>
                  <a:lnTo>
                    <a:pt x="0" y="2811"/>
                  </a:lnTo>
                  <a:lnTo>
                    <a:pt x="0" y="6978"/>
                  </a:lnTo>
                  <a:lnTo>
                    <a:pt x="7669" y="6978"/>
                  </a:lnTo>
                  <a:lnTo>
                    <a:pt x="7669" y="4883"/>
                  </a:lnTo>
                  <a:lnTo>
                    <a:pt x="6216" y="4883"/>
                  </a:lnTo>
                  <a:cubicBezTo>
                    <a:pt x="6073" y="5288"/>
                    <a:pt x="5692" y="5597"/>
                    <a:pt x="5240" y="5597"/>
                  </a:cubicBezTo>
                  <a:cubicBezTo>
                    <a:pt x="4668" y="5597"/>
                    <a:pt x="4192" y="5121"/>
                    <a:pt x="4192" y="4549"/>
                  </a:cubicBezTo>
                  <a:cubicBezTo>
                    <a:pt x="4192" y="3954"/>
                    <a:pt x="4668" y="3501"/>
                    <a:pt x="5240" y="3501"/>
                  </a:cubicBezTo>
                  <a:cubicBezTo>
                    <a:pt x="5692" y="3501"/>
                    <a:pt x="6073" y="3787"/>
                    <a:pt x="6216" y="4192"/>
                  </a:cubicBezTo>
                  <a:lnTo>
                    <a:pt x="7669" y="4192"/>
                  </a:lnTo>
                  <a:lnTo>
                    <a:pt x="766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15"/>
            <p:cNvSpPr/>
            <p:nvPr/>
          </p:nvSpPr>
          <p:spPr>
            <a:xfrm>
              <a:off x="6287789" y="3026182"/>
              <a:ext cx="22998" cy="23797"/>
            </a:xfrm>
            <a:custGeom>
              <a:avLst/>
              <a:gdLst/>
              <a:ahLst/>
              <a:cxnLst/>
              <a:rect l="l" t="t" r="r" b="b"/>
              <a:pathLst>
                <a:path w="691" h="715" extrusionOk="0">
                  <a:moveTo>
                    <a:pt x="357" y="0"/>
                  </a:moveTo>
                  <a:cubicBezTo>
                    <a:pt x="167" y="0"/>
                    <a:pt x="0" y="167"/>
                    <a:pt x="0" y="358"/>
                  </a:cubicBezTo>
                  <a:cubicBezTo>
                    <a:pt x="0" y="548"/>
                    <a:pt x="167" y="715"/>
                    <a:pt x="357" y="715"/>
                  </a:cubicBezTo>
                  <a:cubicBezTo>
                    <a:pt x="548" y="715"/>
                    <a:pt x="691" y="548"/>
                    <a:pt x="691" y="358"/>
                  </a:cubicBezTo>
                  <a:cubicBezTo>
                    <a:pt x="691" y="167"/>
                    <a:pt x="548" y="0"/>
                    <a:pt x="357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15"/>
            <p:cNvSpPr/>
            <p:nvPr/>
          </p:nvSpPr>
          <p:spPr>
            <a:xfrm>
              <a:off x="6380518" y="3095945"/>
              <a:ext cx="23031" cy="22998"/>
            </a:xfrm>
            <a:custGeom>
              <a:avLst/>
              <a:gdLst/>
              <a:ahLst/>
              <a:cxnLst/>
              <a:rect l="l" t="t" r="r" b="b"/>
              <a:pathLst>
                <a:path w="692" h="691" extrusionOk="0">
                  <a:moveTo>
                    <a:pt x="358" y="0"/>
                  </a:moveTo>
                  <a:cubicBezTo>
                    <a:pt x="167" y="0"/>
                    <a:pt x="0" y="167"/>
                    <a:pt x="0" y="357"/>
                  </a:cubicBezTo>
                  <a:cubicBezTo>
                    <a:pt x="0" y="548"/>
                    <a:pt x="167" y="691"/>
                    <a:pt x="358" y="691"/>
                  </a:cubicBezTo>
                  <a:cubicBezTo>
                    <a:pt x="548" y="691"/>
                    <a:pt x="691" y="548"/>
                    <a:pt x="691" y="357"/>
                  </a:cubicBezTo>
                  <a:cubicBezTo>
                    <a:pt x="691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8" name="Google Shape;1948;p215"/>
          <p:cNvGrpSpPr/>
          <p:nvPr/>
        </p:nvGrpSpPr>
        <p:grpSpPr>
          <a:xfrm>
            <a:off x="7158069" y="3010343"/>
            <a:ext cx="429779" cy="429758"/>
            <a:chOff x="1817457" y="2200243"/>
            <a:chExt cx="394764" cy="382892"/>
          </a:xfrm>
        </p:grpSpPr>
        <p:sp>
          <p:nvSpPr>
            <p:cNvPr id="1949" name="Google Shape;1949;p215"/>
            <p:cNvSpPr/>
            <p:nvPr/>
          </p:nvSpPr>
          <p:spPr>
            <a:xfrm>
              <a:off x="1817457" y="2293005"/>
              <a:ext cx="46795" cy="46795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1405" y="140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15"/>
            <p:cNvSpPr/>
            <p:nvPr/>
          </p:nvSpPr>
          <p:spPr>
            <a:xfrm>
              <a:off x="1817457" y="2445978"/>
              <a:ext cx="394764" cy="137157"/>
            </a:xfrm>
            <a:custGeom>
              <a:avLst/>
              <a:gdLst/>
              <a:ahLst/>
              <a:cxnLst/>
              <a:rect l="l" t="t" r="r" b="b"/>
              <a:pathLst>
                <a:path w="11861" h="4121" extrusionOk="0">
                  <a:moveTo>
                    <a:pt x="10622" y="0"/>
                  </a:moveTo>
                  <a:lnTo>
                    <a:pt x="9407" y="715"/>
                  </a:lnTo>
                  <a:lnTo>
                    <a:pt x="9407" y="2025"/>
                  </a:lnTo>
                  <a:lnTo>
                    <a:pt x="10122" y="2025"/>
                  </a:lnTo>
                  <a:lnTo>
                    <a:pt x="10122" y="1453"/>
                  </a:lnTo>
                  <a:cubicBezTo>
                    <a:pt x="10693" y="1643"/>
                    <a:pt x="11146" y="1810"/>
                    <a:pt x="11146" y="2001"/>
                  </a:cubicBezTo>
                  <a:cubicBezTo>
                    <a:pt x="11146" y="2215"/>
                    <a:pt x="10788" y="2596"/>
                    <a:pt x="9764" y="2929"/>
                  </a:cubicBezTo>
                  <a:cubicBezTo>
                    <a:pt x="8740" y="3239"/>
                    <a:pt x="7383" y="3430"/>
                    <a:pt x="5930" y="3430"/>
                  </a:cubicBezTo>
                  <a:cubicBezTo>
                    <a:pt x="4478" y="3430"/>
                    <a:pt x="3120" y="3239"/>
                    <a:pt x="2096" y="2929"/>
                  </a:cubicBezTo>
                  <a:cubicBezTo>
                    <a:pt x="1072" y="2596"/>
                    <a:pt x="715" y="2215"/>
                    <a:pt x="715" y="2001"/>
                  </a:cubicBezTo>
                  <a:cubicBezTo>
                    <a:pt x="715" y="1715"/>
                    <a:pt x="1263" y="1286"/>
                    <a:pt x="2477" y="977"/>
                  </a:cubicBezTo>
                  <a:lnTo>
                    <a:pt x="2310" y="310"/>
                  </a:lnTo>
                  <a:cubicBezTo>
                    <a:pt x="1644" y="477"/>
                    <a:pt x="1096" y="691"/>
                    <a:pt x="715" y="953"/>
                  </a:cubicBezTo>
                  <a:cubicBezTo>
                    <a:pt x="119" y="1334"/>
                    <a:pt x="0" y="1739"/>
                    <a:pt x="0" y="2001"/>
                  </a:cubicBezTo>
                  <a:cubicBezTo>
                    <a:pt x="0" y="2453"/>
                    <a:pt x="334" y="3096"/>
                    <a:pt x="1882" y="3596"/>
                  </a:cubicBezTo>
                  <a:cubicBezTo>
                    <a:pt x="2977" y="3930"/>
                    <a:pt x="4406" y="4120"/>
                    <a:pt x="5930" y="4120"/>
                  </a:cubicBezTo>
                  <a:cubicBezTo>
                    <a:pt x="7454" y="4120"/>
                    <a:pt x="8883" y="3930"/>
                    <a:pt x="9979" y="3596"/>
                  </a:cubicBezTo>
                  <a:cubicBezTo>
                    <a:pt x="11527" y="3096"/>
                    <a:pt x="11860" y="2453"/>
                    <a:pt x="11860" y="2001"/>
                  </a:cubicBezTo>
                  <a:cubicBezTo>
                    <a:pt x="11860" y="1453"/>
                    <a:pt x="11360" y="1215"/>
                    <a:pt x="11217" y="1120"/>
                  </a:cubicBezTo>
                  <a:cubicBezTo>
                    <a:pt x="11027" y="1024"/>
                    <a:pt x="10788" y="953"/>
                    <a:pt x="10526" y="858"/>
                  </a:cubicBezTo>
                  <a:lnTo>
                    <a:pt x="10979" y="596"/>
                  </a:lnTo>
                  <a:lnTo>
                    <a:pt x="10622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15"/>
            <p:cNvSpPr/>
            <p:nvPr/>
          </p:nvSpPr>
          <p:spPr>
            <a:xfrm>
              <a:off x="1945067" y="2315172"/>
              <a:ext cx="139520" cy="56314"/>
            </a:xfrm>
            <a:custGeom>
              <a:avLst/>
              <a:gdLst/>
              <a:ahLst/>
              <a:cxnLst/>
              <a:rect l="l" t="t" r="r" b="b"/>
              <a:pathLst>
                <a:path w="4192" h="1692" extrusionOk="0">
                  <a:moveTo>
                    <a:pt x="2096" y="1"/>
                  </a:moveTo>
                  <a:lnTo>
                    <a:pt x="1" y="858"/>
                  </a:lnTo>
                  <a:lnTo>
                    <a:pt x="2096" y="1692"/>
                  </a:lnTo>
                  <a:lnTo>
                    <a:pt x="4192" y="8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15"/>
            <p:cNvSpPr/>
            <p:nvPr/>
          </p:nvSpPr>
          <p:spPr>
            <a:xfrm>
              <a:off x="1933984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0" y="1"/>
                  </a:moveTo>
                  <a:lnTo>
                    <a:pt x="0" y="2525"/>
                  </a:lnTo>
                  <a:lnTo>
                    <a:pt x="2072" y="3358"/>
                  </a:lnTo>
                  <a:lnTo>
                    <a:pt x="2072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15"/>
            <p:cNvSpPr/>
            <p:nvPr/>
          </p:nvSpPr>
          <p:spPr>
            <a:xfrm>
              <a:off x="2026713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2072" y="1"/>
                  </a:moveTo>
                  <a:lnTo>
                    <a:pt x="0" y="834"/>
                  </a:lnTo>
                  <a:lnTo>
                    <a:pt x="0" y="3358"/>
                  </a:lnTo>
                  <a:lnTo>
                    <a:pt x="2072" y="252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15"/>
            <p:cNvSpPr/>
            <p:nvPr/>
          </p:nvSpPr>
          <p:spPr>
            <a:xfrm>
              <a:off x="1817457" y="2200243"/>
              <a:ext cx="394764" cy="232279"/>
            </a:xfrm>
            <a:custGeom>
              <a:avLst/>
              <a:gdLst/>
              <a:ahLst/>
              <a:cxnLst/>
              <a:rect l="l" t="t" r="r" b="b"/>
              <a:pathLst>
                <a:path w="11861" h="6979" extrusionOk="0">
                  <a:moveTo>
                    <a:pt x="10455" y="2454"/>
                  </a:moveTo>
                  <a:lnTo>
                    <a:pt x="10455" y="4526"/>
                  </a:lnTo>
                  <a:lnTo>
                    <a:pt x="9764" y="4526"/>
                  </a:lnTo>
                  <a:lnTo>
                    <a:pt x="9764" y="2454"/>
                  </a:lnTo>
                  <a:close/>
                  <a:moveTo>
                    <a:pt x="0" y="1"/>
                  </a:moveTo>
                  <a:lnTo>
                    <a:pt x="0" y="2097"/>
                  </a:lnTo>
                  <a:lnTo>
                    <a:pt x="2096" y="2097"/>
                  </a:lnTo>
                  <a:lnTo>
                    <a:pt x="2096" y="4883"/>
                  </a:lnTo>
                  <a:lnTo>
                    <a:pt x="0" y="4883"/>
                  </a:lnTo>
                  <a:lnTo>
                    <a:pt x="0" y="6978"/>
                  </a:lnTo>
                  <a:lnTo>
                    <a:pt x="2787" y="6978"/>
                  </a:lnTo>
                  <a:lnTo>
                    <a:pt x="2787" y="3978"/>
                  </a:lnTo>
                  <a:lnTo>
                    <a:pt x="5930" y="2716"/>
                  </a:lnTo>
                  <a:lnTo>
                    <a:pt x="9074" y="3978"/>
                  </a:lnTo>
                  <a:lnTo>
                    <a:pt x="9074" y="6978"/>
                  </a:lnTo>
                  <a:lnTo>
                    <a:pt x="11860" y="6978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55" name="Google Shape;1955;p215"/>
          <p:cNvCxnSpPr>
            <a:stCxn id="1905" idx="6"/>
            <a:endCxn id="1915" idx="2"/>
          </p:cNvCxnSpPr>
          <p:nvPr/>
        </p:nvCxnSpPr>
        <p:spPr>
          <a:xfrm rot="10800000" flipH="1">
            <a:off x="4069695" y="2709773"/>
            <a:ext cx="970500" cy="490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6" name="Google Shape;1956;p215"/>
          <p:cNvCxnSpPr>
            <a:stCxn id="1915" idx="6"/>
            <a:endCxn id="1916" idx="2"/>
          </p:cNvCxnSpPr>
          <p:nvPr/>
        </p:nvCxnSpPr>
        <p:spPr>
          <a:xfrm>
            <a:off x="5924800" y="2709773"/>
            <a:ext cx="1005900" cy="4905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16"/>
          <p:cNvSpPr/>
          <p:nvPr/>
        </p:nvSpPr>
        <p:spPr>
          <a:xfrm>
            <a:off x="3165942" y="2724757"/>
            <a:ext cx="1487100" cy="14871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16"/>
          <p:cNvSpPr/>
          <p:nvPr/>
        </p:nvSpPr>
        <p:spPr>
          <a:xfrm>
            <a:off x="3860651" y="1510943"/>
            <a:ext cx="1487100" cy="14871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16"/>
          <p:cNvSpPr/>
          <p:nvPr/>
        </p:nvSpPr>
        <p:spPr>
          <a:xfrm>
            <a:off x="4555360" y="2724757"/>
            <a:ext cx="1487100" cy="14871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16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1965" name="Google Shape;1965;p216"/>
          <p:cNvSpPr txBox="1">
            <a:spLocks noGrp="1"/>
          </p:cNvSpPr>
          <p:nvPr>
            <p:ph type="title" idx="4294967295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Functions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66" name="Google Shape;1966;p216"/>
          <p:cNvSpPr txBox="1"/>
          <p:nvPr/>
        </p:nvSpPr>
        <p:spPr>
          <a:xfrm>
            <a:off x="825001" y="3150573"/>
            <a:ext cx="2194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Transparency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67" name="Google Shape;1967;p216"/>
          <p:cNvSpPr txBox="1"/>
          <p:nvPr/>
        </p:nvSpPr>
        <p:spPr>
          <a:xfrm>
            <a:off x="825001" y="3389724"/>
            <a:ext cx="21948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Control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68" name="Google Shape;1968;p216"/>
          <p:cNvSpPr txBox="1"/>
          <p:nvPr/>
        </p:nvSpPr>
        <p:spPr>
          <a:xfrm>
            <a:off x="6163276" y="3150586"/>
            <a:ext cx="2194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Connect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69" name="Google Shape;1969;p216"/>
          <p:cNvSpPr txBox="1"/>
          <p:nvPr/>
        </p:nvSpPr>
        <p:spPr>
          <a:xfrm>
            <a:off x="6163276" y="3389727"/>
            <a:ext cx="2194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Discover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70" name="Google Shape;1970;p216"/>
          <p:cNvSpPr txBox="1"/>
          <p:nvPr/>
        </p:nvSpPr>
        <p:spPr>
          <a:xfrm>
            <a:off x="5623676" y="1818635"/>
            <a:ext cx="21948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Security</a:t>
            </a:r>
            <a:endParaRPr sz="1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71" name="Google Shape;1971;p216"/>
          <p:cNvSpPr txBox="1"/>
          <p:nvPr/>
        </p:nvSpPr>
        <p:spPr>
          <a:xfrm>
            <a:off x="5623676" y="2021248"/>
            <a:ext cx="2194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Encryption</a:t>
            </a:r>
            <a:endParaRPr>
              <a:solidFill>
                <a:schemeClr val="dk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72" name="Google Shape;1972;p216"/>
          <p:cNvSpPr txBox="1"/>
          <p:nvPr/>
        </p:nvSpPr>
        <p:spPr>
          <a:xfrm>
            <a:off x="753650" y="1233950"/>
            <a:ext cx="26589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grpSp>
        <p:nvGrpSpPr>
          <p:cNvPr id="1973" name="Google Shape;1973;p216"/>
          <p:cNvGrpSpPr/>
          <p:nvPr/>
        </p:nvGrpSpPr>
        <p:grpSpPr>
          <a:xfrm>
            <a:off x="4369030" y="1993602"/>
            <a:ext cx="470342" cy="521781"/>
            <a:chOff x="7698085" y="4084342"/>
            <a:chExt cx="355136" cy="393976"/>
          </a:xfrm>
        </p:grpSpPr>
        <p:sp>
          <p:nvSpPr>
            <p:cNvPr id="1974" name="Google Shape;1974;p216"/>
            <p:cNvSpPr/>
            <p:nvPr/>
          </p:nvSpPr>
          <p:spPr>
            <a:xfrm>
              <a:off x="7888335" y="4084342"/>
              <a:ext cx="152201" cy="129236"/>
            </a:xfrm>
            <a:custGeom>
              <a:avLst/>
              <a:gdLst/>
              <a:ahLst/>
              <a:cxnLst/>
              <a:rect l="l" t="t" r="r" b="b"/>
              <a:pathLst>
                <a:path w="4573" h="3883" extrusionOk="0">
                  <a:moveTo>
                    <a:pt x="0" y="1"/>
                  </a:moveTo>
                  <a:lnTo>
                    <a:pt x="0" y="2287"/>
                  </a:lnTo>
                  <a:lnTo>
                    <a:pt x="2667" y="3882"/>
                  </a:lnTo>
                  <a:lnTo>
                    <a:pt x="4573" y="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16"/>
            <p:cNvSpPr/>
            <p:nvPr/>
          </p:nvSpPr>
          <p:spPr>
            <a:xfrm>
              <a:off x="7888335" y="4249197"/>
              <a:ext cx="76117" cy="123711"/>
            </a:xfrm>
            <a:custGeom>
              <a:avLst/>
              <a:gdLst/>
              <a:ahLst/>
              <a:cxnLst/>
              <a:rect l="l" t="t" r="r" b="b"/>
              <a:pathLst>
                <a:path w="2287" h="3717" extrusionOk="0">
                  <a:moveTo>
                    <a:pt x="2286" y="1"/>
                  </a:moveTo>
                  <a:lnTo>
                    <a:pt x="0" y="1192"/>
                  </a:lnTo>
                  <a:lnTo>
                    <a:pt x="0" y="3716"/>
                  </a:lnTo>
                  <a:lnTo>
                    <a:pt x="2286" y="2335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16"/>
            <p:cNvSpPr/>
            <p:nvPr/>
          </p:nvSpPr>
          <p:spPr>
            <a:xfrm>
              <a:off x="7989784" y="4200869"/>
              <a:ext cx="63436" cy="160921"/>
            </a:xfrm>
            <a:custGeom>
              <a:avLst/>
              <a:gdLst/>
              <a:ahLst/>
              <a:cxnLst/>
              <a:rect l="l" t="t" r="r" b="b"/>
              <a:pathLst>
                <a:path w="1906" h="4835" extrusionOk="0">
                  <a:moveTo>
                    <a:pt x="1906" y="0"/>
                  </a:moveTo>
                  <a:lnTo>
                    <a:pt x="0" y="1048"/>
                  </a:lnTo>
                  <a:lnTo>
                    <a:pt x="0" y="3787"/>
                  </a:lnTo>
                  <a:lnTo>
                    <a:pt x="1906" y="4835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16"/>
            <p:cNvSpPr/>
            <p:nvPr/>
          </p:nvSpPr>
          <p:spPr>
            <a:xfrm>
              <a:off x="7798768" y="4181831"/>
              <a:ext cx="152201" cy="85636"/>
            </a:xfrm>
            <a:custGeom>
              <a:avLst/>
              <a:gdLst/>
              <a:ahLst/>
              <a:cxnLst/>
              <a:rect l="l" t="t" r="r" b="b"/>
              <a:pathLst>
                <a:path w="4573" h="2573" extrusionOk="0">
                  <a:moveTo>
                    <a:pt x="2310" y="1"/>
                  </a:moveTo>
                  <a:lnTo>
                    <a:pt x="0" y="1406"/>
                  </a:lnTo>
                  <a:lnTo>
                    <a:pt x="2310" y="2573"/>
                  </a:lnTo>
                  <a:lnTo>
                    <a:pt x="4573" y="1382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16"/>
            <p:cNvSpPr/>
            <p:nvPr/>
          </p:nvSpPr>
          <p:spPr>
            <a:xfrm>
              <a:off x="7786853" y="4250795"/>
              <a:ext cx="76150" cy="122113"/>
            </a:xfrm>
            <a:custGeom>
              <a:avLst/>
              <a:gdLst/>
              <a:ahLst/>
              <a:cxnLst/>
              <a:rect l="l" t="t" r="r" b="b"/>
              <a:pathLst>
                <a:path w="2288" h="3669" extrusionOk="0">
                  <a:moveTo>
                    <a:pt x="1" y="1"/>
                  </a:moveTo>
                  <a:lnTo>
                    <a:pt x="1" y="2287"/>
                  </a:lnTo>
                  <a:lnTo>
                    <a:pt x="2287" y="3668"/>
                  </a:lnTo>
                  <a:lnTo>
                    <a:pt x="2287" y="11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16"/>
            <p:cNvSpPr/>
            <p:nvPr/>
          </p:nvSpPr>
          <p:spPr>
            <a:xfrm>
              <a:off x="7710766" y="4349082"/>
              <a:ext cx="152234" cy="129236"/>
            </a:xfrm>
            <a:custGeom>
              <a:avLst/>
              <a:gdLst/>
              <a:ahLst/>
              <a:cxnLst/>
              <a:rect l="l" t="t" r="r" b="b"/>
              <a:pathLst>
                <a:path w="4574" h="3883" extrusionOk="0">
                  <a:moveTo>
                    <a:pt x="1906" y="1"/>
                  </a:moveTo>
                  <a:lnTo>
                    <a:pt x="1" y="1048"/>
                  </a:lnTo>
                  <a:lnTo>
                    <a:pt x="4573" y="3882"/>
                  </a:lnTo>
                  <a:lnTo>
                    <a:pt x="4573" y="1596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16"/>
            <p:cNvSpPr/>
            <p:nvPr/>
          </p:nvSpPr>
          <p:spPr>
            <a:xfrm>
              <a:off x="7888335" y="4349082"/>
              <a:ext cx="152201" cy="129236"/>
            </a:xfrm>
            <a:custGeom>
              <a:avLst/>
              <a:gdLst/>
              <a:ahLst/>
              <a:cxnLst/>
              <a:rect l="l" t="t" r="r" b="b"/>
              <a:pathLst>
                <a:path w="4573" h="3883" extrusionOk="0">
                  <a:moveTo>
                    <a:pt x="2667" y="1"/>
                  </a:moveTo>
                  <a:lnTo>
                    <a:pt x="0" y="1596"/>
                  </a:lnTo>
                  <a:lnTo>
                    <a:pt x="0" y="3882"/>
                  </a:lnTo>
                  <a:lnTo>
                    <a:pt x="4573" y="1048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16"/>
            <p:cNvSpPr/>
            <p:nvPr/>
          </p:nvSpPr>
          <p:spPr>
            <a:xfrm>
              <a:off x="7710766" y="4084342"/>
              <a:ext cx="152234" cy="130800"/>
            </a:xfrm>
            <a:custGeom>
              <a:avLst/>
              <a:gdLst/>
              <a:ahLst/>
              <a:cxnLst/>
              <a:rect l="l" t="t" r="r" b="b"/>
              <a:pathLst>
                <a:path w="4574" h="3930" extrusionOk="0">
                  <a:moveTo>
                    <a:pt x="4573" y="1"/>
                  </a:moveTo>
                  <a:lnTo>
                    <a:pt x="1" y="2835"/>
                  </a:lnTo>
                  <a:lnTo>
                    <a:pt x="1858" y="3930"/>
                  </a:lnTo>
                  <a:lnTo>
                    <a:pt x="4573" y="2287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16"/>
            <p:cNvSpPr/>
            <p:nvPr/>
          </p:nvSpPr>
          <p:spPr>
            <a:xfrm>
              <a:off x="7698085" y="4200869"/>
              <a:ext cx="63436" cy="160921"/>
            </a:xfrm>
            <a:custGeom>
              <a:avLst/>
              <a:gdLst/>
              <a:ahLst/>
              <a:cxnLst/>
              <a:rect l="l" t="t" r="r" b="b"/>
              <a:pathLst>
                <a:path w="1906" h="4835" extrusionOk="0">
                  <a:moveTo>
                    <a:pt x="1" y="0"/>
                  </a:moveTo>
                  <a:lnTo>
                    <a:pt x="1" y="4835"/>
                  </a:lnTo>
                  <a:lnTo>
                    <a:pt x="1906" y="3787"/>
                  </a:lnTo>
                  <a:lnTo>
                    <a:pt x="1906" y="1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3" name="Google Shape;1983;p216"/>
          <p:cNvGrpSpPr/>
          <p:nvPr/>
        </p:nvGrpSpPr>
        <p:grpSpPr>
          <a:xfrm>
            <a:off x="5063729" y="3235126"/>
            <a:ext cx="470361" cy="466362"/>
            <a:chOff x="1817457" y="2200243"/>
            <a:chExt cx="394764" cy="382892"/>
          </a:xfrm>
        </p:grpSpPr>
        <p:sp>
          <p:nvSpPr>
            <p:cNvPr id="1984" name="Google Shape;1984;p216"/>
            <p:cNvSpPr/>
            <p:nvPr/>
          </p:nvSpPr>
          <p:spPr>
            <a:xfrm>
              <a:off x="1817457" y="2293005"/>
              <a:ext cx="46795" cy="46795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1405" y="1405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16"/>
            <p:cNvSpPr/>
            <p:nvPr/>
          </p:nvSpPr>
          <p:spPr>
            <a:xfrm>
              <a:off x="1817457" y="2445978"/>
              <a:ext cx="394764" cy="137157"/>
            </a:xfrm>
            <a:custGeom>
              <a:avLst/>
              <a:gdLst/>
              <a:ahLst/>
              <a:cxnLst/>
              <a:rect l="l" t="t" r="r" b="b"/>
              <a:pathLst>
                <a:path w="11861" h="4121" extrusionOk="0">
                  <a:moveTo>
                    <a:pt x="10622" y="0"/>
                  </a:moveTo>
                  <a:lnTo>
                    <a:pt x="9407" y="715"/>
                  </a:lnTo>
                  <a:lnTo>
                    <a:pt x="9407" y="2025"/>
                  </a:lnTo>
                  <a:lnTo>
                    <a:pt x="10122" y="2025"/>
                  </a:lnTo>
                  <a:lnTo>
                    <a:pt x="10122" y="1453"/>
                  </a:lnTo>
                  <a:cubicBezTo>
                    <a:pt x="10693" y="1643"/>
                    <a:pt x="11146" y="1810"/>
                    <a:pt x="11146" y="2001"/>
                  </a:cubicBezTo>
                  <a:cubicBezTo>
                    <a:pt x="11146" y="2215"/>
                    <a:pt x="10788" y="2596"/>
                    <a:pt x="9764" y="2929"/>
                  </a:cubicBezTo>
                  <a:cubicBezTo>
                    <a:pt x="8740" y="3239"/>
                    <a:pt x="7383" y="3430"/>
                    <a:pt x="5930" y="3430"/>
                  </a:cubicBezTo>
                  <a:cubicBezTo>
                    <a:pt x="4478" y="3430"/>
                    <a:pt x="3120" y="3239"/>
                    <a:pt x="2096" y="2929"/>
                  </a:cubicBezTo>
                  <a:cubicBezTo>
                    <a:pt x="1072" y="2596"/>
                    <a:pt x="715" y="2215"/>
                    <a:pt x="715" y="2001"/>
                  </a:cubicBezTo>
                  <a:cubicBezTo>
                    <a:pt x="715" y="1715"/>
                    <a:pt x="1263" y="1286"/>
                    <a:pt x="2477" y="977"/>
                  </a:cubicBezTo>
                  <a:lnTo>
                    <a:pt x="2310" y="310"/>
                  </a:lnTo>
                  <a:cubicBezTo>
                    <a:pt x="1644" y="477"/>
                    <a:pt x="1096" y="691"/>
                    <a:pt x="715" y="953"/>
                  </a:cubicBezTo>
                  <a:cubicBezTo>
                    <a:pt x="119" y="1334"/>
                    <a:pt x="0" y="1739"/>
                    <a:pt x="0" y="2001"/>
                  </a:cubicBezTo>
                  <a:cubicBezTo>
                    <a:pt x="0" y="2453"/>
                    <a:pt x="334" y="3096"/>
                    <a:pt x="1882" y="3596"/>
                  </a:cubicBezTo>
                  <a:cubicBezTo>
                    <a:pt x="2977" y="3930"/>
                    <a:pt x="4406" y="4120"/>
                    <a:pt x="5930" y="4120"/>
                  </a:cubicBezTo>
                  <a:cubicBezTo>
                    <a:pt x="7454" y="4120"/>
                    <a:pt x="8883" y="3930"/>
                    <a:pt x="9979" y="3596"/>
                  </a:cubicBezTo>
                  <a:cubicBezTo>
                    <a:pt x="11527" y="3096"/>
                    <a:pt x="11860" y="2453"/>
                    <a:pt x="11860" y="2001"/>
                  </a:cubicBezTo>
                  <a:cubicBezTo>
                    <a:pt x="11860" y="1453"/>
                    <a:pt x="11360" y="1215"/>
                    <a:pt x="11217" y="1120"/>
                  </a:cubicBezTo>
                  <a:cubicBezTo>
                    <a:pt x="11027" y="1024"/>
                    <a:pt x="10788" y="953"/>
                    <a:pt x="10526" y="858"/>
                  </a:cubicBezTo>
                  <a:lnTo>
                    <a:pt x="10979" y="596"/>
                  </a:lnTo>
                  <a:lnTo>
                    <a:pt x="1062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16"/>
            <p:cNvSpPr/>
            <p:nvPr/>
          </p:nvSpPr>
          <p:spPr>
            <a:xfrm>
              <a:off x="1945067" y="2315172"/>
              <a:ext cx="139520" cy="56314"/>
            </a:xfrm>
            <a:custGeom>
              <a:avLst/>
              <a:gdLst/>
              <a:ahLst/>
              <a:cxnLst/>
              <a:rect l="l" t="t" r="r" b="b"/>
              <a:pathLst>
                <a:path w="4192" h="1692" extrusionOk="0">
                  <a:moveTo>
                    <a:pt x="2096" y="1"/>
                  </a:moveTo>
                  <a:lnTo>
                    <a:pt x="1" y="858"/>
                  </a:lnTo>
                  <a:lnTo>
                    <a:pt x="2096" y="1692"/>
                  </a:lnTo>
                  <a:lnTo>
                    <a:pt x="4192" y="858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16"/>
            <p:cNvSpPr/>
            <p:nvPr/>
          </p:nvSpPr>
          <p:spPr>
            <a:xfrm>
              <a:off x="1933984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0" y="1"/>
                  </a:moveTo>
                  <a:lnTo>
                    <a:pt x="0" y="2525"/>
                  </a:lnTo>
                  <a:lnTo>
                    <a:pt x="2072" y="3358"/>
                  </a:lnTo>
                  <a:lnTo>
                    <a:pt x="2072" y="8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16"/>
            <p:cNvSpPr/>
            <p:nvPr/>
          </p:nvSpPr>
          <p:spPr>
            <a:xfrm>
              <a:off x="2026713" y="2363534"/>
              <a:ext cx="68995" cy="111796"/>
            </a:xfrm>
            <a:custGeom>
              <a:avLst/>
              <a:gdLst/>
              <a:ahLst/>
              <a:cxnLst/>
              <a:rect l="l" t="t" r="r" b="b"/>
              <a:pathLst>
                <a:path w="2073" h="3359" extrusionOk="0">
                  <a:moveTo>
                    <a:pt x="2072" y="1"/>
                  </a:moveTo>
                  <a:lnTo>
                    <a:pt x="0" y="834"/>
                  </a:lnTo>
                  <a:lnTo>
                    <a:pt x="0" y="3358"/>
                  </a:lnTo>
                  <a:lnTo>
                    <a:pt x="2072" y="2525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16"/>
            <p:cNvSpPr/>
            <p:nvPr/>
          </p:nvSpPr>
          <p:spPr>
            <a:xfrm>
              <a:off x="1817457" y="2200243"/>
              <a:ext cx="394764" cy="232279"/>
            </a:xfrm>
            <a:custGeom>
              <a:avLst/>
              <a:gdLst/>
              <a:ahLst/>
              <a:cxnLst/>
              <a:rect l="l" t="t" r="r" b="b"/>
              <a:pathLst>
                <a:path w="11861" h="6979" extrusionOk="0">
                  <a:moveTo>
                    <a:pt x="10455" y="2454"/>
                  </a:moveTo>
                  <a:lnTo>
                    <a:pt x="10455" y="4526"/>
                  </a:lnTo>
                  <a:lnTo>
                    <a:pt x="9764" y="4526"/>
                  </a:lnTo>
                  <a:lnTo>
                    <a:pt x="9764" y="2454"/>
                  </a:lnTo>
                  <a:close/>
                  <a:moveTo>
                    <a:pt x="0" y="1"/>
                  </a:moveTo>
                  <a:lnTo>
                    <a:pt x="0" y="2097"/>
                  </a:lnTo>
                  <a:lnTo>
                    <a:pt x="2096" y="2097"/>
                  </a:lnTo>
                  <a:lnTo>
                    <a:pt x="2096" y="4883"/>
                  </a:lnTo>
                  <a:lnTo>
                    <a:pt x="0" y="4883"/>
                  </a:lnTo>
                  <a:lnTo>
                    <a:pt x="0" y="6978"/>
                  </a:lnTo>
                  <a:lnTo>
                    <a:pt x="2787" y="6978"/>
                  </a:lnTo>
                  <a:lnTo>
                    <a:pt x="2787" y="3978"/>
                  </a:lnTo>
                  <a:lnTo>
                    <a:pt x="5930" y="2716"/>
                  </a:lnTo>
                  <a:lnTo>
                    <a:pt x="9074" y="3978"/>
                  </a:lnTo>
                  <a:lnTo>
                    <a:pt x="9074" y="6978"/>
                  </a:lnTo>
                  <a:lnTo>
                    <a:pt x="11860" y="6978"/>
                  </a:lnTo>
                  <a:lnTo>
                    <a:pt x="11860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216"/>
          <p:cNvGrpSpPr/>
          <p:nvPr/>
        </p:nvGrpSpPr>
        <p:grpSpPr>
          <a:xfrm>
            <a:off x="3676323" y="3235137"/>
            <a:ext cx="466336" cy="466340"/>
            <a:chOff x="2553143" y="1597073"/>
            <a:chExt cx="393932" cy="394735"/>
          </a:xfrm>
        </p:grpSpPr>
        <p:sp>
          <p:nvSpPr>
            <p:cNvPr id="1991" name="Google Shape;1991;p216"/>
            <p:cNvSpPr/>
            <p:nvPr/>
          </p:nvSpPr>
          <p:spPr>
            <a:xfrm>
              <a:off x="2761600" y="1820574"/>
              <a:ext cx="57878" cy="95953"/>
            </a:xfrm>
            <a:custGeom>
              <a:avLst/>
              <a:gdLst/>
              <a:ahLst/>
              <a:cxnLst/>
              <a:rect l="l" t="t" r="r" b="b"/>
              <a:pathLst>
                <a:path w="1739" h="2883" extrusionOk="0">
                  <a:moveTo>
                    <a:pt x="1739" y="1"/>
                  </a:moveTo>
                  <a:lnTo>
                    <a:pt x="0" y="715"/>
                  </a:lnTo>
                  <a:lnTo>
                    <a:pt x="0" y="2882"/>
                  </a:lnTo>
                  <a:lnTo>
                    <a:pt x="1739" y="2192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16"/>
            <p:cNvSpPr/>
            <p:nvPr/>
          </p:nvSpPr>
          <p:spPr>
            <a:xfrm>
              <a:off x="2699758" y="1784128"/>
              <a:ext cx="99914" cy="39673"/>
            </a:xfrm>
            <a:custGeom>
              <a:avLst/>
              <a:gdLst/>
              <a:ahLst/>
              <a:cxnLst/>
              <a:rect l="l" t="t" r="r" b="b"/>
              <a:pathLst>
                <a:path w="3002" h="1192" extrusionOk="0">
                  <a:moveTo>
                    <a:pt x="1501" y="0"/>
                  </a:moveTo>
                  <a:lnTo>
                    <a:pt x="1" y="596"/>
                  </a:lnTo>
                  <a:lnTo>
                    <a:pt x="1501" y="1191"/>
                  </a:lnTo>
                  <a:lnTo>
                    <a:pt x="3001" y="596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16"/>
            <p:cNvSpPr/>
            <p:nvPr/>
          </p:nvSpPr>
          <p:spPr>
            <a:xfrm>
              <a:off x="2679954" y="1820574"/>
              <a:ext cx="58677" cy="95953"/>
            </a:xfrm>
            <a:custGeom>
              <a:avLst/>
              <a:gdLst/>
              <a:ahLst/>
              <a:cxnLst/>
              <a:rect l="l" t="t" r="r" b="b"/>
              <a:pathLst>
                <a:path w="1763" h="2883" extrusionOk="0">
                  <a:moveTo>
                    <a:pt x="0" y="1"/>
                  </a:moveTo>
                  <a:lnTo>
                    <a:pt x="0" y="2192"/>
                  </a:lnTo>
                  <a:lnTo>
                    <a:pt x="1763" y="2882"/>
                  </a:lnTo>
                  <a:lnTo>
                    <a:pt x="1763" y="7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16"/>
            <p:cNvSpPr/>
            <p:nvPr/>
          </p:nvSpPr>
          <p:spPr>
            <a:xfrm>
              <a:off x="2553143" y="1713566"/>
              <a:ext cx="393932" cy="278242"/>
            </a:xfrm>
            <a:custGeom>
              <a:avLst/>
              <a:gdLst/>
              <a:ahLst/>
              <a:cxnLst/>
              <a:rect l="l" t="t" r="r" b="b"/>
              <a:pathLst>
                <a:path w="11836" h="8360" extrusionOk="0">
                  <a:moveTo>
                    <a:pt x="5906" y="1358"/>
                  </a:moveTo>
                  <a:lnTo>
                    <a:pt x="8692" y="2478"/>
                  </a:lnTo>
                  <a:lnTo>
                    <a:pt x="8692" y="5859"/>
                  </a:lnTo>
                  <a:lnTo>
                    <a:pt x="5906" y="6978"/>
                  </a:lnTo>
                  <a:lnTo>
                    <a:pt x="3120" y="5859"/>
                  </a:lnTo>
                  <a:lnTo>
                    <a:pt x="3120" y="2478"/>
                  </a:lnTo>
                  <a:lnTo>
                    <a:pt x="5906" y="1358"/>
                  </a:lnTo>
                  <a:close/>
                  <a:moveTo>
                    <a:pt x="0" y="1"/>
                  </a:moveTo>
                  <a:lnTo>
                    <a:pt x="0" y="8360"/>
                  </a:lnTo>
                  <a:lnTo>
                    <a:pt x="11836" y="8360"/>
                  </a:lnTo>
                  <a:lnTo>
                    <a:pt x="11836" y="1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16"/>
            <p:cNvSpPr/>
            <p:nvPr/>
          </p:nvSpPr>
          <p:spPr>
            <a:xfrm>
              <a:off x="2553143" y="1597073"/>
              <a:ext cx="393932" cy="92758"/>
            </a:xfrm>
            <a:custGeom>
              <a:avLst/>
              <a:gdLst/>
              <a:ahLst/>
              <a:cxnLst/>
              <a:rect l="l" t="t" r="r" b="b"/>
              <a:pathLst>
                <a:path w="11836" h="2787" extrusionOk="0">
                  <a:moveTo>
                    <a:pt x="2072" y="1048"/>
                  </a:moveTo>
                  <a:lnTo>
                    <a:pt x="2072" y="1739"/>
                  </a:lnTo>
                  <a:lnTo>
                    <a:pt x="1381" y="1739"/>
                  </a:lnTo>
                  <a:lnTo>
                    <a:pt x="1381" y="1048"/>
                  </a:lnTo>
                  <a:close/>
                  <a:moveTo>
                    <a:pt x="3477" y="1048"/>
                  </a:moveTo>
                  <a:lnTo>
                    <a:pt x="3477" y="1739"/>
                  </a:lnTo>
                  <a:lnTo>
                    <a:pt x="2786" y="1739"/>
                  </a:lnTo>
                  <a:lnTo>
                    <a:pt x="2786" y="1048"/>
                  </a:lnTo>
                  <a:close/>
                  <a:moveTo>
                    <a:pt x="0" y="0"/>
                  </a:moveTo>
                  <a:lnTo>
                    <a:pt x="0" y="2786"/>
                  </a:lnTo>
                  <a:lnTo>
                    <a:pt x="11836" y="2786"/>
                  </a:lnTo>
                  <a:lnTo>
                    <a:pt x="11836" y="1739"/>
                  </a:lnTo>
                  <a:lnTo>
                    <a:pt x="6621" y="1739"/>
                  </a:lnTo>
                  <a:lnTo>
                    <a:pt x="6621" y="1048"/>
                  </a:lnTo>
                  <a:lnTo>
                    <a:pt x="11836" y="1048"/>
                  </a:lnTo>
                  <a:lnTo>
                    <a:pt x="11836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217"/>
          <p:cNvSpPr/>
          <p:nvPr/>
        </p:nvSpPr>
        <p:spPr>
          <a:xfrm>
            <a:off x="-83625" y="-115000"/>
            <a:ext cx="9398400" cy="540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217"/>
          <p:cNvSpPr txBox="1"/>
          <p:nvPr/>
        </p:nvSpPr>
        <p:spPr>
          <a:xfrm>
            <a:off x="2033700" y="2094600"/>
            <a:ext cx="5076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LIVE DEMO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00"/>
          <p:cNvSpPr/>
          <p:nvPr/>
        </p:nvSpPr>
        <p:spPr>
          <a:xfrm>
            <a:off x="636773" y="928806"/>
            <a:ext cx="724500" cy="724500"/>
          </a:xfrm>
          <a:prstGeom prst="ellipse">
            <a:avLst/>
          </a:prstGeom>
          <a:solidFill>
            <a:srgbClr val="5CFFA6">
              <a:alpha val="4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200"/>
          <p:cNvSpPr txBox="1">
            <a:spLocks noGrp="1"/>
          </p:cNvSpPr>
          <p:nvPr>
            <p:ph type="ctrTitle"/>
          </p:nvPr>
        </p:nvSpPr>
        <p:spPr>
          <a:xfrm>
            <a:off x="714000" y="902256"/>
            <a:ext cx="4086600" cy="19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Soma </a:t>
            </a:r>
            <a:r>
              <a:rPr lang="en-GB">
                <a:solidFill>
                  <a:schemeClr val="dk1"/>
                </a:solidFill>
              </a:rPr>
              <a:t>Personality Test Software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200"/>
          <p:cNvSpPr txBox="1">
            <a:spLocks noGrp="1"/>
          </p:cNvSpPr>
          <p:nvPr>
            <p:ph type="subTitle" idx="1"/>
          </p:nvPr>
        </p:nvSpPr>
        <p:spPr>
          <a:xfrm>
            <a:off x="714000" y="3493644"/>
            <a:ext cx="3858000" cy="442800"/>
          </a:xfrm>
          <a:prstGeom prst="rect">
            <a:avLst/>
          </a:prstGeom>
          <a:solidFill>
            <a:srgbClr val="DD8B78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Ang Jing Jing, Guerta Uno Gabriel Yap, Heng Zi Hui, Jocelyn Valencia Yoswara, Audrey Lee Chi Yan, Luo Chongwei, Muhammad Arif Bin Abdul Malek, Vanessa Christy Chandra, Wu Hongrui</a:t>
            </a:r>
            <a:endParaRPr/>
          </a:p>
        </p:txBody>
      </p:sp>
      <p:cxnSp>
        <p:nvCxnSpPr>
          <p:cNvPr id="1572" name="Google Shape;1572;p200"/>
          <p:cNvCxnSpPr>
            <a:stCxn id="1573" idx="3"/>
          </p:cNvCxnSpPr>
          <p:nvPr/>
        </p:nvCxnSpPr>
        <p:spPr>
          <a:xfrm>
            <a:off x="2072400" y="3077143"/>
            <a:ext cx="2499600" cy="0"/>
          </a:xfrm>
          <a:prstGeom prst="straightConnector1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200"/>
          <p:cNvSpPr/>
          <p:nvPr/>
        </p:nvSpPr>
        <p:spPr>
          <a:xfrm>
            <a:off x="5190825" y="1021200"/>
            <a:ext cx="3030300" cy="310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00"/>
          <p:cNvSpPr/>
          <p:nvPr/>
        </p:nvSpPr>
        <p:spPr>
          <a:xfrm>
            <a:off x="7515500" y="-1188125"/>
            <a:ext cx="2810100" cy="2810100"/>
          </a:xfrm>
          <a:prstGeom prst="ellipse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00"/>
          <p:cNvSpPr/>
          <p:nvPr/>
        </p:nvSpPr>
        <p:spPr>
          <a:xfrm>
            <a:off x="7992250" y="-711375"/>
            <a:ext cx="1856700" cy="18567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00"/>
          <p:cNvSpPr txBox="1">
            <a:spLocks noGrp="1"/>
          </p:cNvSpPr>
          <p:nvPr>
            <p:ph type="ctrTitle" idx="2"/>
          </p:nvPr>
        </p:nvSpPr>
        <p:spPr>
          <a:xfrm>
            <a:off x="714000" y="2895493"/>
            <a:ext cx="1358400" cy="3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DIP Group 6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577" name="Google Shape;1577;p200"/>
          <p:cNvGrpSpPr/>
          <p:nvPr/>
        </p:nvGrpSpPr>
        <p:grpSpPr>
          <a:xfrm>
            <a:off x="5731750" y="1369093"/>
            <a:ext cx="1722947" cy="2378352"/>
            <a:chOff x="6227925" y="1285968"/>
            <a:chExt cx="1722947" cy="2378352"/>
          </a:xfrm>
        </p:grpSpPr>
        <p:sp>
          <p:nvSpPr>
            <p:cNvPr id="1578" name="Google Shape;1578;p200"/>
            <p:cNvSpPr/>
            <p:nvPr/>
          </p:nvSpPr>
          <p:spPr>
            <a:xfrm>
              <a:off x="6227925" y="3491550"/>
              <a:ext cx="1722947" cy="172770"/>
            </a:xfrm>
            <a:custGeom>
              <a:avLst/>
              <a:gdLst/>
              <a:ahLst/>
              <a:cxnLst/>
              <a:rect l="l" t="t" r="r" b="b"/>
              <a:pathLst>
                <a:path w="97742" h="8117" extrusionOk="0">
                  <a:moveTo>
                    <a:pt x="48871" y="0"/>
                  </a:moveTo>
                  <a:cubicBezTo>
                    <a:pt x="21873" y="0"/>
                    <a:pt x="0" y="1823"/>
                    <a:pt x="0" y="4058"/>
                  </a:cubicBezTo>
                  <a:cubicBezTo>
                    <a:pt x="0" y="6294"/>
                    <a:pt x="21873" y="8117"/>
                    <a:pt x="48871" y="8117"/>
                  </a:cubicBezTo>
                  <a:cubicBezTo>
                    <a:pt x="75868" y="8117"/>
                    <a:pt x="97742" y="6294"/>
                    <a:pt x="97742" y="4058"/>
                  </a:cubicBezTo>
                  <a:cubicBezTo>
                    <a:pt x="97742" y="1823"/>
                    <a:pt x="75868" y="0"/>
                    <a:pt x="48871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0"/>
            <p:cNvSpPr/>
            <p:nvPr/>
          </p:nvSpPr>
          <p:spPr>
            <a:xfrm>
              <a:off x="6531013" y="1285968"/>
              <a:ext cx="1116708" cy="2264133"/>
            </a:xfrm>
            <a:custGeom>
              <a:avLst/>
              <a:gdLst/>
              <a:ahLst/>
              <a:cxnLst/>
              <a:rect l="l" t="t" r="r" b="b"/>
              <a:pathLst>
                <a:path w="68784" h="139460" extrusionOk="0">
                  <a:moveTo>
                    <a:pt x="4746" y="0"/>
                  </a:moveTo>
                  <a:cubicBezTo>
                    <a:pt x="2133" y="0"/>
                    <a:pt x="0" y="2133"/>
                    <a:pt x="0" y="4746"/>
                  </a:cubicBezTo>
                  <a:lnTo>
                    <a:pt x="0" y="134714"/>
                  </a:lnTo>
                  <a:cubicBezTo>
                    <a:pt x="0" y="137327"/>
                    <a:pt x="2133" y="139460"/>
                    <a:pt x="4746" y="139460"/>
                  </a:cubicBezTo>
                  <a:lnTo>
                    <a:pt x="64038" y="139460"/>
                  </a:lnTo>
                  <a:cubicBezTo>
                    <a:pt x="66652" y="139460"/>
                    <a:pt x="68784" y="137327"/>
                    <a:pt x="68784" y="134714"/>
                  </a:cubicBezTo>
                  <a:lnTo>
                    <a:pt x="68784" y="4746"/>
                  </a:lnTo>
                  <a:cubicBezTo>
                    <a:pt x="68784" y="2133"/>
                    <a:pt x="66652" y="0"/>
                    <a:pt x="64038" y="0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0"/>
            <p:cNvSpPr/>
            <p:nvPr/>
          </p:nvSpPr>
          <p:spPr>
            <a:xfrm>
              <a:off x="7600862" y="1499824"/>
              <a:ext cx="22908" cy="96046"/>
            </a:xfrm>
            <a:custGeom>
              <a:avLst/>
              <a:gdLst/>
              <a:ahLst/>
              <a:cxnLst/>
              <a:rect l="l" t="t" r="r" b="b"/>
              <a:pathLst>
                <a:path w="1411" h="5916" extrusionOk="0">
                  <a:moveTo>
                    <a:pt x="722" y="0"/>
                  </a:moveTo>
                  <a:cubicBezTo>
                    <a:pt x="310" y="0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6"/>
                    <a:pt x="310" y="5916"/>
                    <a:pt x="722" y="5916"/>
                  </a:cubicBezTo>
                  <a:lnTo>
                    <a:pt x="1273" y="5916"/>
                  </a:lnTo>
                  <a:lnTo>
                    <a:pt x="1273" y="5641"/>
                  </a:lnTo>
                  <a:cubicBezTo>
                    <a:pt x="1376" y="5538"/>
                    <a:pt x="1410" y="5366"/>
                    <a:pt x="1410" y="5228"/>
                  </a:cubicBezTo>
                  <a:lnTo>
                    <a:pt x="1410" y="723"/>
                  </a:lnTo>
                  <a:cubicBezTo>
                    <a:pt x="1410" y="551"/>
                    <a:pt x="1376" y="413"/>
                    <a:pt x="1273" y="276"/>
                  </a:cubicBezTo>
                  <a:lnTo>
                    <a:pt x="12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0"/>
            <p:cNvSpPr/>
            <p:nvPr/>
          </p:nvSpPr>
          <p:spPr>
            <a:xfrm>
              <a:off x="7609792" y="1499824"/>
              <a:ext cx="23460" cy="96046"/>
            </a:xfrm>
            <a:custGeom>
              <a:avLst/>
              <a:gdLst/>
              <a:ahLst/>
              <a:cxnLst/>
              <a:rect l="l" t="t" r="r" b="b"/>
              <a:pathLst>
                <a:path w="1445" h="5916" extrusionOk="0">
                  <a:moveTo>
                    <a:pt x="723" y="0"/>
                  </a:moveTo>
                  <a:cubicBezTo>
                    <a:pt x="344" y="0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6"/>
                    <a:pt x="344" y="5916"/>
                    <a:pt x="723" y="5916"/>
                  </a:cubicBezTo>
                  <a:cubicBezTo>
                    <a:pt x="1101" y="5916"/>
                    <a:pt x="1445" y="5606"/>
                    <a:pt x="1410" y="5228"/>
                  </a:cubicBezTo>
                  <a:lnTo>
                    <a:pt x="1410" y="723"/>
                  </a:lnTo>
                  <a:cubicBezTo>
                    <a:pt x="1410" y="310"/>
                    <a:pt x="1101" y="0"/>
                    <a:pt x="723" y="0"/>
                  </a:cubicBezTo>
                  <a:close/>
                </a:path>
              </a:pathLst>
            </a:custGeom>
            <a:solidFill>
              <a:srgbClr val="5CF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0"/>
            <p:cNvSpPr/>
            <p:nvPr/>
          </p:nvSpPr>
          <p:spPr>
            <a:xfrm>
              <a:off x="7600862" y="1851035"/>
              <a:ext cx="22908" cy="96614"/>
            </a:xfrm>
            <a:custGeom>
              <a:avLst/>
              <a:gdLst/>
              <a:ahLst/>
              <a:cxnLst/>
              <a:rect l="l" t="t" r="r" b="b"/>
              <a:pathLst>
                <a:path w="1411" h="5951" extrusionOk="0">
                  <a:moveTo>
                    <a:pt x="722" y="1"/>
                  </a:moveTo>
                  <a:cubicBezTo>
                    <a:pt x="310" y="1"/>
                    <a:pt x="0" y="345"/>
                    <a:pt x="0" y="723"/>
                  </a:cubicBezTo>
                  <a:lnTo>
                    <a:pt x="0" y="5229"/>
                  </a:lnTo>
                  <a:cubicBezTo>
                    <a:pt x="0" y="5607"/>
                    <a:pt x="310" y="5951"/>
                    <a:pt x="722" y="5951"/>
                  </a:cubicBezTo>
                  <a:lnTo>
                    <a:pt x="1273" y="5951"/>
                  </a:lnTo>
                  <a:lnTo>
                    <a:pt x="1273" y="5676"/>
                  </a:lnTo>
                  <a:cubicBezTo>
                    <a:pt x="1376" y="5538"/>
                    <a:pt x="1410" y="5400"/>
                    <a:pt x="1410" y="5229"/>
                  </a:cubicBezTo>
                  <a:lnTo>
                    <a:pt x="1410" y="723"/>
                  </a:lnTo>
                  <a:cubicBezTo>
                    <a:pt x="1410" y="551"/>
                    <a:pt x="1376" y="414"/>
                    <a:pt x="1273" y="276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0"/>
            <p:cNvSpPr/>
            <p:nvPr/>
          </p:nvSpPr>
          <p:spPr>
            <a:xfrm>
              <a:off x="7609792" y="1851035"/>
              <a:ext cx="23460" cy="96614"/>
            </a:xfrm>
            <a:custGeom>
              <a:avLst/>
              <a:gdLst/>
              <a:ahLst/>
              <a:cxnLst/>
              <a:rect l="l" t="t" r="r" b="b"/>
              <a:pathLst>
                <a:path w="1445" h="5951" extrusionOk="0">
                  <a:moveTo>
                    <a:pt x="723" y="1"/>
                  </a:moveTo>
                  <a:cubicBezTo>
                    <a:pt x="344" y="1"/>
                    <a:pt x="0" y="345"/>
                    <a:pt x="0" y="723"/>
                  </a:cubicBezTo>
                  <a:lnTo>
                    <a:pt x="0" y="5229"/>
                  </a:lnTo>
                  <a:cubicBezTo>
                    <a:pt x="0" y="5607"/>
                    <a:pt x="344" y="5951"/>
                    <a:pt x="723" y="5951"/>
                  </a:cubicBezTo>
                  <a:cubicBezTo>
                    <a:pt x="1101" y="5951"/>
                    <a:pt x="1445" y="5607"/>
                    <a:pt x="1410" y="5229"/>
                  </a:cubicBezTo>
                  <a:lnTo>
                    <a:pt x="1410" y="723"/>
                  </a:lnTo>
                  <a:cubicBezTo>
                    <a:pt x="1410" y="345"/>
                    <a:pt x="1101" y="1"/>
                    <a:pt x="723" y="1"/>
                  </a:cubicBezTo>
                  <a:close/>
                </a:path>
              </a:pathLst>
            </a:custGeom>
            <a:solidFill>
              <a:srgbClr val="5CF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0"/>
            <p:cNvSpPr/>
            <p:nvPr/>
          </p:nvSpPr>
          <p:spPr>
            <a:xfrm>
              <a:off x="7600862" y="1637178"/>
              <a:ext cx="22908" cy="96062"/>
            </a:xfrm>
            <a:custGeom>
              <a:avLst/>
              <a:gdLst/>
              <a:ahLst/>
              <a:cxnLst/>
              <a:rect l="l" t="t" r="r" b="b"/>
              <a:pathLst>
                <a:path w="1411" h="5917" extrusionOk="0">
                  <a:moveTo>
                    <a:pt x="722" y="1"/>
                  </a:moveTo>
                  <a:cubicBezTo>
                    <a:pt x="310" y="1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7"/>
                    <a:pt x="310" y="5916"/>
                    <a:pt x="722" y="5916"/>
                  </a:cubicBezTo>
                  <a:lnTo>
                    <a:pt x="1273" y="5916"/>
                  </a:lnTo>
                  <a:lnTo>
                    <a:pt x="1273" y="5641"/>
                  </a:lnTo>
                  <a:cubicBezTo>
                    <a:pt x="1376" y="5538"/>
                    <a:pt x="1410" y="5366"/>
                    <a:pt x="1410" y="5228"/>
                  </a:cubicBezTo>
                  <a:lnTo>
                    <a:pt x="1410" y="723"/>
                  </a:lnTo>
                  <a:cubicBezTo>
                    <a:pt x="1410" y="551"/>
                    <a:pt x="1376" y="414"/>
                    <a:pt x="1273" y="276"/>
                  </a:cubicBezTo>
                  <a:lnTo>
                    <a:pt x="12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0"/>
            <p:cNvSpPr/>
            <p:nvPr/>
          </p:nvSpPr>
          <p:spPr>
            <a:xfrm>
              <a:off x="7609792" y="1637178"/>
              <a:ext cx="23460" cy="96062"/>
            </a:xfrm>
            <a:custGeom>
              <a:avLst/>
              <a:gdLst/>
              <a:ahLst/>
              <a:cxnLst/>
              <a:rect l="l" t="t" r="r" b="b"/>
              <a:pathLst>
                <a:path w="1445" h="5917" extrusionOk="0">
                  <a:moveTo>
                    <a:pt x="723" y="1"/>
                  </a:moveTo>
                  <a:cubicBezTo>
                    <a:pt x="344" y="1"/>
                    <a:pt x="0" y="310"/>
                    <a:pt x="0" y="723"/>
                  </a:cubicBezTo>
                  <a:lnTo>
                    <a:pt x="0" y="5228"/>
                  </a:lnTo>
                  <a:cubicBezTo>
                    <a:pt x="0" y="5607"/>
                    <a:pt x="344" y="5916"/>
                    <a:pt x="723" y="5916"/>
                  </a:cubicBezTo>
                  <a:cubicBezTo>
                    <a:pt x="1101" y="5916"/>
                    <a:pt x="1445" y="5607"/>
                    <a:pt x="1410" y="5228"/>
                  </a:cubicBezTo>
                  <a:lnTo>
                    <a:pt x="1410" y="723"/>
                  </a:lnTo>
                  <a:cubicBezTo>
                    <a:pt x="1410" y="310"/>
                    <a:pt x="1101" y="1"/>
                    <a:pt x="723" y="1"/>
                  </a:cubicBezTo>
                  <a:close/>
                </a:path>
              </a:pathLst>
            </a:custGeom>
            <a:solidFill>
              <a:srgbClr val="5CF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0"/>
            <p:cNvSpPr/>
            <p:nvPr/>
          </p:nvSpPr>
          <p:spPr>
            <a:xfrm>
              <a:off x="6466800" y="1285968"/>
              <a:ext cx="1116708" cy="2264133"/>
            </a:xfrm>
            <a:custGeom>
              <a:avLst/>
              <a:gdLst/>
              <a:ahLst/>
              <a:cxnLst/>
              <a:rect l="l" t="t" r="r" b="b"/>
              <a:pathLst>
                <a:path w="68784" h="139460" extrusionOk="0">
                  <a:moveTo>
                    <a:pt x="4746" y="0"/>
                  </a:moveTo>
                  <a:cubicBezTo>
                    <a:pt x="2133" y="0"/>
                    <a:pt x="0" y="2133"/>
                    <a:pt x="0" y="4746"/>
                  </a:cubicBezTo>
                  <a:lnTo>
                    <a:pt x="0" y="134714"/>
                  </a:lnTo>
                  <a:cubicBezTo>
                    <a:pt x="0" y="137327"/>
                    <a:pt x="2133" y="139460"/>
                    <a:pt x="4746" y="139460"/>
                  </a:cubicBezTo>
                  <a:lnTo>
                    <a:pt x="64038" y="139460"/>
                  </a:lnTo>
                  <a:cubicBezTo>
                    <a:pt x="66652" y="139460"/>
                    <a:pt x="68784" y="137327"/>
                    <a:pt x="68784" y="134714"/>
                  </a:cubicBezTo>
                  <a:lnTo>
                    <a:pt x="68784" y="4746"/>
                  </a:lnTo>
                  <a:cubicBezTo>
                    <a:pt x="68784" y="2133"/>
                    <a:pt x="66652" y="0"/>
                    <a:pt x="64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0"/>
            <p:cNvSpPr/>
            <p:nvPr/>
          </p:nvSpPr>
          <p:spPr>
            <a:xfrm>
              <a:off x="6534775" y="1355500"/>
              <a:ext cx="980728" cy="2125186"/>
            </a:xfrm>
            <a:custGeom>
              <a:avLst/>
              <a:gdLst/>
              <a:ahLst/>
              <a:cxnLst/>
              <a:rect l="l" t="t" r="r" b="b"/>
              <a:pathLst>
                <a:path w="65208" h="135470" extrusionOk="0">
                  <a:moveTo>
                    <a:pt x="3474" y="0"/>
                  </a:moveTo>
                  <a:cubicBezTo>
                    <a:pt x="1548" y="0"/>
                    <a:pt x="1" y="1548"/>
                    <a:pt x="1" y="3474"/>
                  </a:cubicBezTo>
                  <a:lnTo>
                    <a:pt x="1" y="131996"/>
                  </a:lnTo>
                  <a:cubicBezTo>
                    <a:pt x="1" y="133922"/>
                    <a:pt x="1548" y="135470"/>
                    <a:pt x="3474" y="135470"/>
                  </a:cubicBezTo>
                  <a:lnTo>
                    <a:pt x="61734" y="135470"/>
                  </a:lnTo>
                  <a:cubicBezTo>
                    <a:pt x="63660" y="135470"/>
                    <a:pt x="65208" y="133922"/>
                    <a:pt x="65208" y="131996"/>
                  </a:cubicBezTo>
                  <a:lnTo>
                    <a:pt x="65208" y="3474"/>
                  </a:lnTo>
                  <a:cubicBezTo>
                    <a:pt x="65208" y="1548"/>
                    <a:pt x="63660" y="0"/>
                    <a:pt x="6173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0"/>
            <p:cNvSpPr/>
            <p:nvPr/>
          </p:nvSpPr>
          <p:spPr>
            <a:xfrm>
              <a:off x="6622425" y="2274725"/>
              <a:ext cx="805500" cy="1158900"/>
            </a:xfrm>
            <a:prstGeom prst="roundRect">
              <a:avLst>
                <a:gd name="adj" fmla="val 16667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0"/>
            <p:cNvSpPr/>
            <p:nvPr/>
          </p:nvSpPr>
          <p:spPr>
            <a:xfrm>
              <a:off x="6622422" y="1868199"/>
              <a:ext cx="260215" cy="241674"/>
            </a:xfrm>
            <a:custGeom>
              <a:avLst/>
              <a:gdLst/>
              <a:ahLst/>
              <a:cxnLst/>
              <a:rect l="l" t="t" r="r" b="b"/>
              <a:pathLst>
                <a:path w="16028" h="14886" extrusionOk="0">
                  <a:moveTo>
                    <a:pt x="7948" y="0"/>
                  </a:moveTo>
                  <a:cubicBezTo>
                    <a:pt x="4377" y="0"/>
                    <a:pt x="1241" y="2618"/>
                    <a:pt x="654" y="6261"/>
                  </a:cubicBezTo>
                  <a:cubicBezTo>
                    <a:pt x="1" y="10319"/>
                    <a:pt x="2752" y="14137"/>
                    <a:pt x="6810" y="14790"/>
                  </a:cubicBezTo>
                  <a:cubicBezTo>
                    <a:pt x="7212" y="14855"/>
                    <a:pt x="7611" y="14886"/>
                    <a:pt x="8005" y="14886"/>
                  </a:cubicBezTo>
                  <a:cubicBezTo>
                    <a:pt x="11594" y="14886"/>
                    <a:pt x="14754" y="12290"/>
                    <a:pt x="15374" y="8634"/>
                  </a:cubicBezTo>
                  <a:cubicBezTo>
                    <a:pt x="16027" y="4576"/>
                    <a:pt x="13242" y="758"/>
                    <a:pt x="9183" y="105"/>
                  </a:cubicBezTo>
                  <a:cubicBezTo>
                    <a:pt x="8768" y="34"/>
                    <a:pt x="8355" y="0"/>
                    <a:pt x="794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0"/>
            <p:cNvSpPr/>
            <p:nvPr/>
          </p:nvSpPr>
          <p:spPr>
            <a:xfrm>
              <a:off x="6738725" y="1314324"/>
              <a:ext cx="572884" cy="110578"/>
            </a:xfrm>
            <a:custGeom>
              <a:avLst/>
              <a:gdLst/>
              <a:ahLst/>
              <a:cxnLst/>
              <a:rect l="l" t="t" r="r" b="b"/>
              <a:pathLst>
                <a:path w="35287" h="5331" extrusionOk="0">
                  <a:moveTo>
                    <a:pt x="0" y="0"/>
                  </a:moveTo>
                  <a:lnTo>
                    <a:pt x="2064" y="3955"/>
                  </a:lnTo>
                  <a:cubicBezTo>
                    <a:pt x="2511" y="4781"/>
                    <a:pt x="3405" y="5331"/>
                    <a:pt x="4368" y="5331"/>
                  </a:cubicBezTo>
                  <a:lnTo>
                    <a:pt x="30918" y="5331"/>
                  </a:lnTo>
                  <a:cubicBezTo>
                    <a:pt x="31881" y="5331"/>
                    <a:pt x="32775" y="4781"/>
                    <a:pt x="33223" y="3955"/>
                  </a:cubicBezTo>
                  <a:lnTo>
                    <a:pt x="3528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0"/>
            <p:cNvSpPr/>
            <p:nvPr/>
          </p:nvSpPr>
          <p:spPr>
            <a:xfrm>
              <a:off x="6863795" y="1360468"/>
              <a:ext cx="322752" cy="16"/>
            </a:xfrm>
            <a:custGeom>
              <a:avLst/>
              <a:gdLst/>
              <a:ahLst/>
              <a:cxnLst/>
              <a:rect l="l" t="t" r="r" b="b"/>
              <a:pathLst>
                <a:path w="19880" h="1" fill="none" extrusionOk="0">
                  <a:moveTo>
                    <a:pt x="1" y="1"/>
                  </a:moveTo>
                  <a:lnTo>
                    <a:pt x="19879" y="1"/>
                  </a:lnTo>
                </a:path>
              </a:pathLst>
            </a:custGeom>
            <a:noFill/>
            <a:ln w="21500" cap="rnd" cmpd="sng">
              <a:solidFill>
                <a:srgbClr val="F3F3F3"/>
              </a:solidFill>
              <a:prstDash val="solid"/>
              <a:miter lim="3439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2" name="Google Shape;1592;p200"/>
            <p:cNvCxnSpPr/>
            <p:nvPr/>
          </p:nvCxnSpPr>
          <p:spPr>
            <a:xfrm>
              <a:off x="6622423" y="1622400"/>
              <a:ext cx="805500" cy="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200"/>
            <p:cNvCxnSpPr/>
            <p:nvPr/>
          </p:nvCxnSpPr>
          <p:spPr>
            <a:xfrm>
              <a:off x="6622423" y="1745300"/>
              <a:ext cx="805500" cy="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200"/>
            <p:cNvCxnSpPr/>
            <p:nvPr/>
          </p:nvCxnSpPr>
          <p:spPr>
            <a:xfrm>
              <a:off x="6980925" y="1989036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200"/>
            <p:cNvCxnSpPr/>
            <p:nvPr/>
          </p:nvCxnSpPr>
          <p:spPr>
            <a:xfrm>
              <a:off x="6980925" y="1868200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6" name="Google Shape;1596;p200"/>
            <p:cNvCxnSpPr/>
            <p:nvPr/>
          </p:nvCxnSpPr>
          <p:spPr>
            <a:xfrm>
              <a:off x="6980925" y="2114000"/>
              <a:ext cx="447000" cy="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7" name="Google Shape;1597;p200"/>
          <p:cNvGrpSpPr/>
          <p:nvPr/>
        </p:nvGrpSpPr>
        <p:grpSpPr>
          <a:xfrm>
            <a:off x="6185400" y="2571751"/>
            <a:ext cx="1269300" cy="1155753"/>
            <a:chOff x="6668150" y="2280326"/>
            <a:chExt cx="1269300" cy="1155753"/>
          </a:xfrm>
        </p:grpSpPr>
        <p:sp>
          <p:nvSpPr>
            <p:cNvPr id="1598" name="Google Shape;1598;p200"/>
            <p:cNvSpPr/>
            <p:nvPr/>
          </p:nvSpPr>
          <p:spPr>
            <a:xfrm>
              <a:off x="6668150" y="3371879"/>
              <a:ext cx="1269300" cy="64200"/>
            </a:xfrm>
            <a:prstGeom prst="roundRect">
              <a:avLst>
                <a:gd name="adj" fmla="val 50000"/>
              </a:avLst>
            </a:prstGeom>
            <a:solidFill>
              <a:srgbClr val="1E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599;p200"/>
            <p:cNvGrpSpPr/>
            <p:nvPr/>
          </p:nvGrpSpPr>
          <p:grpSpPr>
            <a:xfrm>
              <a:off x="6882219" y="2280326"/>
              <a:ext cx="1022953" cy="1093568"/>
              <a:chOff x="6882219" y="2280326"/>
              <a:chExt cx="1022953" cy="1093568"/>
            </a:xfrm>
          </p:grpSpPr>
          <p:grpSp>
            <p:nvGrpSpPr>
              <p:cNvPr id="1600" name="Google Shape;1600;p200"/>
              <p:cNvGrpSpPr/>
              <p:nvPr/>
            </p:nvGrpSpPr>
            <p:grpSpPr>
              <a:xfrm>
                <a:off x="6882219" y="2280326"/>
                <a:ext cx="1022953" cy="1093568"/>
                <a:chOff x="6882223" y="2263632"/>
                <a:chExt cx="1022953" cy="1093568"/>
              </a:xfrm>
            </p:grpSpPr>
            <p:sp>
              <p:nvSpPr>
                <p:cNvPr id="1601" name="Google Shape;1601;p200"/>
                <p:cNvSpPr/>
                <p:nvPr/>
              </p:nvSpPr>
              <p:spPr>
                <a:xfrm>
                  <a:off x="7160859" y="2264232"/>
                  <a:ext cx="744294" cy="570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45" h="35116" extrusionOk="0">
                      <a:moveTo>
                        <a:pt x="9183" y="1"/>
                      </a:moveTo>
                      <a:cubicBezTo>
                        <a:pt x="2029" y="8289"/>
                        <a:pt x="0" y="35115"/>
                        <a:pt x="0" y="35115"/>
                      </a:cubicBezTo>
                      <a:lnTo>
                        <a:pt x="40479" y="35115"/>
                      </a:lnTo>
                      <a:lnTo>
                        <a:pt x="45845" y="1"/>
                      </a:lnTo>
                      <a:close/>
                    </a:path>
                  </a:pathLst>
                </a:custGeom>
                <a:solidFill>
                  <a:srgbClr val="955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200"/>
                <p:cNvSpPr/>
                <p:nvPr/>
              </p:nvSpPr>
              <p:spPr>
                <a:xfrm>
                  <a:off x="7160859" y="2264232"/>
                  <a:ext cx="533791" cy="570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9" h="35116" extrusionOk="0">
                      <a:moveTo>
                        <a:pt x="9183" y="1"/>
                      </a:moveTo>
                      <a:lnTo>
                        <a:pt x="9183" y="1"/>
                      </a:lnTo>
                      <a:cubicBezTo>
                        <a:pt x="2029" y="8289"/>
                        <a:pt x="0" y="35115"/>
                        <a:pt x="0" y="35115"/>
                      </a:cubicBezTo>
                      <a:lnTo>
                        <a:pt x="32879" y="35115"/>
                      </a:lnTo>
                      <a:cubicBezTo>
                        <a:pt x="2993" y="23938"/>
                        <a:pt x="9183" y="2"/>
                        <a:pt x="9183" y="1"/>
                      </a:cubicBezTo>
                      <a:close/>
                    </a:path>
                  </a:pathLst>
                </a:custGeom>
                <a:solidFill>
                  <a:srgbClr val="121212">
                    <a:alpha val="803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200"/>
                <p:cNvSpPr/>
                <p:nvPr/>
              </p:nvSpPr>
              <p:spPr>
                <a:xfrm>
                  <a:off x="7694656" y="2263632"/>
                  <a:ext cx="210519" cy="570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7" h="35153" extrusionOk="0">
                      <a:moveTo>
                        <a:pt x="12560" y="1"/>
                      </a:moveTo>
                      <a:cubicBezTo>
                        <a:pt x="10652" y="1"/>
                        <a:pt x="2572" y="1996"/>
                        <a:pt x="1" y="35152"/>
                      </a:cubicBezTo>
                      <a:lnTo>
                        <a:pt x="7601" y="35152"/>
                      </a:lnTo>
                      <a:lnTo>
                        <a:pt x="12967" y="38"/>
                      </a:lnTo>
                      <a:cubicBezTo>
                        <a:pt x="12967" y="38"/>
                        <a:pt x="12821" y="1"/>
                        <a:pt x="12560" y="1"/>
                      </a:cubicBezTo>
                      <a:close/>
                    </a:path>
                  </a:pathLst>
                </a:custGeom>
                <a:solidFill>
                  <a:srgbClr val="121212">
                    <a:alpha val="803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200"/>
                <p:cNvSpPr/>
                <p:nvPr/>
              </p:nvSpPr>
              <p:spPr>
                <a:xfrm>
                  <a:off x="6887256" y="2832333"/>
                  <a:ext cx="616427" cy="13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9" h="8495" extrusionOk="0">
                      <a:moveTo>
                        <a:pt x="4265" y="0"/>
                      </a:moveTo>
                      <a:cubicBezTo>
                        <a:pt x="1926" y="0"/>
                        <a:pt x="0" y="1926"/>
                        <a:pt x="0" y="4265"/>
                      </a:cubicBezTo>
                      <a:cubicBezTo>
                        <a:pt x="0" y="6603"/>
                        <a:pt x="1926" y="8495"/>
                        <a:pt x="4265" y="8495"/>
                      </a:cubicBezTo>
                      <a:lnTo>
                        <a:pt x="37969" y="8495"/>
                      </a:lnTo>
                      <a:lnTo>
                        <a:pt x="37969" y="0"/>
                      </a:lnTo>
                      <a:close/>
                    </a:path>
                  </a:pathLst>
                </a:custGeom>
                <a:solidFill>
                  <a:srgbClr val="955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200"/>
                <p:cNvSpPr/>
                <p:nvPr/>
              </p:nvSpPr>
              <p:spPr>
                <a:xfrm>
                  <a:off x="7354616" y="2832333"/>
                  <a:ext cx="463444" cy="13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46" h="8495" extrusionOk="0">
                      <a:moveTo>
                        <a:pt x="4265" y="0"/>
                      </a:moveTo>
                      <a:cubicBezTo>
                        <a:pt x="1926" y="0"/>
                        <a:pt x="0" y="1926"/>
                        <a:pt x="0" y="4265"/>
                      </a:cubicBezTo>
                      <a:cubicBezTo>
                        <a:pt x="0" y="6603"/>
                        <a:pt x="1926" y="8495"/>
                        <a:pt x="4265" y="8495"/>
                      </a:cubicBezTo>
                      <a:lnTo>
                        <a:pt x="25485" y="8495"/>
                      </a:lnTo>
                      <a:cubicBezTo>
                        <a:pt x="27170" y="8495"/>
                        <a:pt x="28545" y="7154"/>
                        <a:pt x="28545" y="5468"/>
                      </a:cubicBezTo>
                      <a:lnTo>
                        <a:pt x="28545" y="0"/>
                      </a:lnTo>
                      <a:close/>
                    </a:path>
                  </a:pathLst>
                </a:custGeom>
                <a:solidFill>
                  <a:srgbClr val="955C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200"/>
                <p:cNvSpPr/>
                <p:nvPr/>
              </p:nvSpPr>
              <p:spPr>
                <a:xfrm>
                  <a:off x="7181511" y="2970239"/>
                  <a:ext cx="174786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6" h="23835" extrusionOk="0">
                      <a:moveTo>
                        <a:pt x="5916" y="1"/>
                      </a:moveTo>
                      <a:lnTo>
                        <a:pt x="1" y="23835"/>
                      </a:lnTo>
                      <a:lnTo>
                        <a:pt x="1652" y="23835"/>
                      </a:lnTo>
                      <a:lnTo>
                        <a:pt x="10765" y="1"/>
                      </a:lnTo>
                      <a:close/>
                    </a:path>
                  </a:pathLst>
                </a:custGeom>
                <a:solidFill>
                  <a:srgbClr val="1E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200"/>
                <p:cNvSpPr/>
                <p:nvPr/>
              </p:nvSpPr>
              <p:spPr>
                <a:xfrm>
                  <a:off x="7686847" y="2970239"/>
                  <a:ext cx="174770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5" h="23835" extrusionOk="0">
                      <a:moveTo>
                        <a:pt x="0" y="1"/>
                      </a:moveTo>
                      <a:lnTo>
                        <a:pt x="9114" y="23835"/>
                      </a:lnTo>
                      <a:lnTo>
                        <a:pt x="10765" y="23835"/>
                      </a:lnTo>
                      <a:lnTo>
                        <a:pt x="4884" y="1"/>
                      </a:lnTo>
                      <a:close/>
                    </a:path>
                  </a:pathLst>
                </a:custGeom>
                <a:solidFill>
                  <a:srgbClr val="1E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200"/>
                <p:cNvSpPr/>
                <p:nvPr/>
              </p:nvSpPr>
              <p:spPr>
                <a:xfrm>
                  <a:off x="6882223" y="2970239"/>
                  <a:ext cx="174234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2" h="23835" extrusionOk="0">
                      <a:moveTo>
                        <a:pt x="5882" y="1"/>
                      </a:moveTo>
                      <a:lnTo>
                        <a:pt x="1" y="23835"/>
                      </a:lnTo>
                      <a:lnTo>
                        <a:pt x="1652" y="23835"/>
                      </a:lnTo>
                      <a:lnTo>
                        <a:pt x="10731" y="1"/>
                      </a:lnTo>
                      <a:close/>
                    </a:path>
                  </a:pathLst>
                </a:custGeom>
                <a:solidFill>
                  <a:srgbClr val="1E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200"/>
                <p:cNvSpPr/>
                <p:nvPr/>
              </p:nvSpPr>
              <p:spPr>
                <a:xfrm>
                  <a:off x="7361873" y="2970239"/>
                  <a:ext cx="174218" cy="386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1" h="23835" extrusionOk="0">
                      <a:moveTo>
                        <a:pt x="0" y="1"/>
                      </a:moveTo>
                      <a:lnTo>
                        <a:pt x="9080" y="23835"/>
                      </a:lnTo>
                      <a:lnTo>
                        <a:pt x="10731" y="23835"/>
                      </a:lnTo>
                      <a:lnTo>
                        <a:pt x="4850" y="1"/>
                      </a:lnTo>
                      <a:close/>
                    </a:path>
                  </a:pathLst>
                </a:custGeom>
                <a:solidFill>
                  <a:srgbClr val="1E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0" name="Google Shape;1610;p200"/>
              <p:cNvSpPr/>
              <p:nvPr/>
            </p:nvSpPr>
            <p:spPr>
              <a:xfrm>
                <a:off x="7354612" y="2849028"/>
                <a:ext cx="463444" cy="137916"/>
              </a:xfrm>
              <a:custGeom>
                <a:avLst/>
                <a:gdLst/>
                <a:ahLst/>
                <a:cxnLst/>
                <a:rect l="l" t="t" r="r" b="b"/>
                <a:pathLst>
                  <a:path w="28546" h="8495" extrusionOk="0">
                    <a:moveTo>
                      <a:pt x="4265" y="0"/>
                    </a:moveTo>
                    <a:cubicBezTo>
                      <a:pt x="1926" y="0"/>
                      <a:pt x="0" y="1926"/>
                      <a:pt x="0" y="4265"/>
                    </a:cubicBezTo>
                    <a:cubicBezTo>
                      <a:pt x="0" y="6603"/>
                      <a:pt x="1926" y="8495"/>
                      <a:pt x="4265" y="8495"/>
                    </a:cubicBezTo>
                    <a:lnTo>
                      <a:pt x="25485" y="8495"/>
                    </a:lnTo>
                    <a:cubicBezTo>
                      <a:pt x="27170" y="8495"/>
                      <a:pt x="28545" y="7154"/>
                      <a:pt x="28545" y="5468"/>
                    </a:cubicBezTo>
                    <a:lnTo>
                      <a:pt x="28545" y="0"/>
                    </a:lnTo>
                    <a:close/>
                  </a:path>
                </a:pathLst>
              </a:custGeom>
              <a:solidFill>
                <a:srgbClr val="121212">
                  <a:alpha val="80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1" name="Google Shape;1611;p200"/>
          <p:cNvGrpSpPr/>
          <p:nvPr/>
        </p:nvGrpSpPr>
        <p:grpSpPr>
          <a:xfrm>
            <a:off x="5190825" y="1548319"/>
            <a:ext cx="1075725" cy="2388129"/>
            <a:chOff x="5687000" y="1465194"/>
            <a:chExt cx="1075725" cy="2388129"/>
          </a:xfrm>
        </p:grpSpPr>
        <p:sp>
          <p:nvSpPr>
            <p:cNvPr id="1612" name="Google Shape;1612;p200"/>
            <p:cNvSpPr/>
            <p:nvPr/>
          </p:nvSpPr>
          <p:spPr>
            <a:xfrm>
              <a:off x="5687000" y="3681899"/>
              <a:ext cx="1058650" cy="171423"/>
            </a:xfrm>
            <a:custGeom>
              <a:avLst/>
              <a:gdLst/>
              <a:ahLst/>
              <a:cxnLst/>
              <a:rect l="l" t="t" r="r" b="b"/>
              <a:pathLst>
                <a:path w="48115" h="13036" extrusionOk="0">
                  <a:moveTo>
                    <a:pt x="24040" y="1"/>
                  </a:moveTo>
                  <a:cubicBezTo>
                    <a:pt x="10765" y="1"/>
                    <a:pt x="1" y="2924"/>
                    <a:pt x="1" y="6501"/>
                  </a:cubicBezTo>
                  <a:cubicBezTo>
                    <a:pt x="1" y="10112"/>
                    <a:pt x="10765" y="13035"/>
                    <a:pt x="24040" y="13035"/>
                  </a:cubicBezTo>
                  <a:cubicBezTo>
                    <a:pt x="37350" y="13035"/>
                    <a:pt x="48115" y="10112"/>
                    <a:pt x="48115" y="6501"/>
                  </a:cubicBezTo>
                  <a:cubicBezTo>
                    <a:pt x="48115" y="2924"/>
                    <a:pt x="37350" y="1"/>
                    <a:pt x="24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0"/>
            <p:cNvSpPr/>
            <p:nvPr/>
          </p:nvSpPr>
          <p:spPr>
            <a:xfrm>
              <a:off x="5859846" y="2418358"/>
              <a:ext cx="480751" cy="1280601"/>
            </a:xfrm>
            <a:custGeom>
              <a:avLst/>
              <a:gdLst/>
              <a:ahLst/>
              <a:cxnLst/>
              <a:rect l="l" t="t" r="r" b="b"/>
              <a:pathLst>
                <a:path w="29612" h="78879" extrusionOk="0">
                  <a:moveTo>
                    <a:pt x="25244" y="0"/>
                  </a:moveTo>
                  <a:lnTo>
                    <a:pt x="3921" y="69"/>
                  </a:lnTo>
                  <a:cubicBezTo>
                    <a:pt x="3921" y="69"/>
                    <a:pt x="0" y="8667"/>
                    <a:pt x="5056" y="18159"/>
                  </a:cubicBezTo>
                  <a:cubicBezTo>
                    <a:pt x="5056" y="18159"/>
                    <a:pt x="8495" y="60255"/>
                    <a:pt x="7979" y="74046"/>
                  </a:cubicBezTo>
                  <a:cubicBezTo>
                    <a:pt x="7979" y="74046"/>
                    <a:pt x="9224" y="74975"/>
                    <a:pt x="11430" y="74975"/>
                  </a:cubicBezTo>
                  <a:cubicBezTo>
                    <a:pt x="12134" y="74975"/>
                    <a:pt x="12936" y="74880"/>
                    <a:pt x="13826" y="74631"/>
                  </a:cubicBezTo>
                  <a:lnTo>
                    <a:pt x="16921" y="35974"/>
                  </a:lnTo>
                  <a:cubicBezTo>
                    <a:pt x="16921" y="35974"/>
                    <a:pt x="20636" y="74871"/>
                    <a:pt x="21048" y="78723"/>
                  </a:cubicBezTo>
                  <a:cubicBezTo>
                    <a:pt x="21048" y="78723"/>
                    <a:pt x="21904" y="78879"/>
                    <a:pt x="23020" y="78879"/>
                  </a:cubicBezTo>
                  <a:cubicBezTo>
                    <a:pt x="24364" y="78879"/>
                    <a:pt x="26083" y="78653"/>
                    <a:pt x="27136" y="77657"/>
                  </a:cubicBezTo>
                  <a:cubicBezTo>
                    <a:pt x="27136" y="77657"/>
                    <a:pt x="29612" y="23215"/>
                    <a:pt x="25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0"/>
            <p:cNvSpPr/>
            <p:nvPr/>
          </p:nvSpPr>
          <p:spPr>
            <a:xfrm>
              <a:off x="6035727" y="2607081"/>
              <a:ext cx="98855" cy="395338"/>
            </a:xfrm>
            <a:custGeom>
              <a:avLst/>
              <a:gdLst/>
              <a:ahLst/>
              <a:cxnLst/>
              <a:rect l="l" t="t" r="r" b="b"/>
              <a:pathLst>
                <a:path w="6089" h="24351" extrusionOk="0">
                  <a:moveTo>
                    <a:pt x="35" y="1"/>
                  </a:moveTo>
                  <a:cubicBezTo>
                    <a:pt x="35" y="1"/>
                    <a:pt x="1" y="5675"/>
                    <a:pt x="1617" y="7636"/>
                  </a:cubicBezTo>
                  <a:cubicBezTo>
                    <a:pt x="3199" y="9596"/>
                    <a:pt x="6088" y="24350"/>
                    <a:pt x="6088" y="24350"/>
                  </a:cubicBezTo>
                  <a:lnTo>
                    <a:pt x="4369" y="7808"/>
                  </a:lnTo>
                  <a:cubicBezTo>
                    <a:pt x="4369" y="7808"/>
                    <a:pt x="1101" y="5022"/>
                    <a:pt x="3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0"/>
            <p:cNvSpPr/>
            <p:nvPr/>
          </p:nvSpPr>
          <p:spPr>
            <a:xfrm>
              <a:off x="5987150" y="3433477"/>
              <a:ext cx="112249" cy="171425"/>
            </a:xfrm>
            <a:custGeom>
              <a:avLst/>
              <a:gdLst/>
              <a:ahLst/>
              <a:cxnLst/>
              <a:rect l="l" t="t" r="r" b="b"/>
              <a:pathLst>
                <a:path w="6914" h="10559" extrusionOk="0">
                  <a:moveTo>
                    <a:pt x="1" y="1"/>
                  </a:moveTo>
                  <a:lnTo>
                    <a:pt x="1" y="1"/>
                  </a:lnTo>
                  <a:cubicBezTo>
                    <a:pt x="173" y="4093"/>
                    <a:pt x="242" y="7704"/>
                    <a:pt x="173" y="10456"/>
                  </a:cubicBezTo>
                  <a:lnTo>
                    <a:pt x="6088" y="10559"/>
                  </a:lnTo>
                  <a:lnTo>
                    <a:pt x="6914" y="379"/>
                  </a:lnTo>
                  <a:lnTo>
                    <a:pt x="6914" y="379"/>
                  </a:lnTo>
                  <a:cubicBezTo>
                    <a:pt x="5985" y="855"/>
                    <a:pt x="5023" y="1031"/>
                    <a:pt x="4110" y="1031"/>
                  </a:cubicBezTo>
                  <a:cubicBezTo>
                    <a:pt x="2385" y="1031"/>
                    <a:pt x="833" y="40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0"/>
            <p:cNvSpPr/>
            <p:nvPr/>
          </p:nvSpPr>
          <p:spPr>
            <a:xfrm>
              <a:off x="6179234" y="3464747"/>
              <a:ext cx="127883" cy="112249"/>
            </a:xfrm>
            <a:custGeom>
              <a:avLst/>
              <a:gdLst/>
              <a:ahLst/>
              <a:cxnLst/>
              <a:rect l="l" t="t" r="r" b="b"/>
              <a:pathLst>
                <a:path w="7877" h="6914" extrusionOk="0">
                  <a:moveTo>
                    <a:pt x="7876" y="1"/>
                  </a:moveTo>
                  <a:cubicBezTo>
                    <a:pt x="6350" y="521"/>
                    <a:pt x="4807" y="689"/>
                    <a:pt x="3448" y="689"/>
                  </a:cubicBezTo>
                  <a:cubicBezTo>
                    <a:pt x="2020" y="689"/>
                    <a:pt x="793" y="503"/>
                    <a:pt x="1" y="345"/>
                  </a:cubicBezTo>
                  <a:lnTo>
                    <a:pt x="1" y="345"/>
                  </a:lnTo>
                  <a:cubicBezTo>
                    <a:pt x="207" y="2511"/>
                    <a:pt x="413" y="4540"/>
                    <a:pt x="585" y="6363"/>
                  </a:cubicBezTo>
                  <a:lnTo>
                    <a:pt x="3130" y="6913"/>
                  </a:lnTo>
                  <a:lnTo>
                    <a:pt x="7739" y="5400"/>
                  </a:lnTo>
                  <a:cubicBezTo>
                    <a:pt x="7808" y="3784"/>
                    <a:pt x="7842" y="1995"/>
                    <a:pt x="7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0"/>
            <p:cNvSpPr/>
            <p:nvPr/>
          </p:nvSpPr>
          <p:spPr>
            <a:xfrm>
              <a:off x="5964826" y="3620528"/>
              <a:ext cx="254614" cy="125821"/>
            </a:xfrm>
            <a:custGeom>
              <a:avLst/>
              <a:gdLst/>
              <a:ahLst/>
              <a:cxnLst/>
              <a:rect l="l" t="t" r="r" b="b"/>
              <a:pathLst>
                <a:path w="15683" h="7750" extrusionOk="0">
                  <a:moveTo>
                    <a:pt x="1513" y="1"/>
                  </a:moveTo>
                  <a:cubicBezTo>
                    <a:pt x="1513" y="1"/>
                    <a:pt x="0" y="3956"/>
                    <a:pt x="378" y="7602"/>
                  </a:cubicBezTo>
                  <a:cubicBezTo>
                    <a:pt x="378" y="7602"/>
                    <a:pt x="1402" y="7749"/>
                    <a:pt x="3012" y="7749"/>
                  </a:cubicBezTo>
                  <a:cubicBezTo>
                    <a:pt x="6001" y="7749"/>
                    <a:pt x="11011" y="7240"/>
                    <a:pt x="15236" y="4334"/>
                  </a:cubicBezTo>
                  <a:cubicBezTo>
                    <a:pt x="15683" y="4025"/>
                    <a:pt x="15545" y="3337"/>
                    <a:pt x="14995" y="3234"/>
                  </a:cubicBezTo>
                  <a:cubicBezTo>
                    <a:pt x="13207" y="2821"/>
                    <a:pt x="9871" y="1961"/>
                    <a:pt x="7360" y="586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0"/>
            <p:cNvSpPr/>
            <p:nvPr/>
          </p:nvSpPr>
          <p:spPr>
            <a:xfrm>
              <a:off x="5978772" y="3466988"/>
              <a:ext cx="139053" cy="220000"/>
            </a:xfrm>
            <a:custGeom>
              <a:avLst/>
              <a:gdLst/>
              <a:ahLst/>
              <a:cxnLst/>
              <a:rect l="l" t="t" r="r" b="b"/>
              <a:pathLst>
                <a:path w="8565" h="13551" extrusionOk="0">
                  <a:moveTo>
                    <a:pt x="586" y="0"/>
                  </a:moveTo>
                  <a:cubicBezTo>
                    <a:pt x="723" y="3783"/>
                    <a:pt x="758" y="7051"/>
                    <a:pt x="654" y="9458"/>
                  </a:cubicBezTo>
                  <a:cubicBezTo>
                    <a:pt x="654" y="9458"/>
                    <a:pt x="310" y="10352"/>
                    <a:pt x="1" y="11693"/>
                  </a:cubicBezTo>
                  <a:cubicBezTo>
                    <a:pt x="1136" y="11797"/>
                    <a:pt x="3853" y="12175"/>
                    <a:pt x="5469" y="13551"/>
                  </a:cubicBezTo>
                  <a:cubicBezTo>
                    <a:pt x="5469" y="13551"/>
                    <a:pt x="5480" y="13551"/>
                    <a:pt x="5499" y="13551"/>
                  </a:cubicBezTo>
                  <a:cubicBezTo>
                    <a:pt x="5743" y="13551"/>
                    <a:pt x="7414" y="13521"/>
                    <a:pt x="8083" y="12725"/>
                  </a:cubicBezTo>
                  <a:cubicBezTo>
                    <a:pt x="8083" y="12725"/>
                    <a:pt x="8152" y="11865"/>
                    <a:pt x="8564" y="11006"/>
                  </a:cubicBezTo>
                  <a:cubicBezTo>
                    <a:pt x="7842" y="10730"/>
                    <a:pt x="7154" y="10387"/>
                    <a:pt x="6501" y="10043"/>
                  </a:cubicBezTo>
                  <a:lnTo>
                    <a:pt x="7292" y="0"/>
                  </a:lnTo>
                  <a:lnTo>
                    <a:pt x="7292" y="0"/>
                  </a:lnTo>
                  <a:cubicBezTo>
                    <a:pt x="6535" y="711"/>
                    <a:pt x="5538" y="948"/>
                    <a:pt x="4544" y="948"/>
                  </a:cubicBezTo>
                  <a:cubicBezTo>
                    <a:pt x="2557" y="948"/>
                    <a:pt x="586" y="0"/>
                    <a:pt x="586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0"/>
            <p:cNvSpPr/>
            <p:nvPr/>
          </p:nvSpPr>
          <p:spPr>
            <a:xfrm>
              <a:off x="5884410" y="1819862"/>
              <a:ext cx="878297" cy="641558"/>
            </a:xfrm>
            <a:custGeom>
              <a:avLst/>
              <a:gdLst/>
              <a:ahLst/>
              <a:cxnLst/>
              <a:rect l="l" t="t" r="r" b="b"/>
              <a:pathLst>
                <a:path w="54099" h="39517" extrusionOk="0">
                  <a:moveTo>
                    <a:pt x="9495" y="0"/>
                  </a:moveTo>
                  <a:cubicBezTo>
                    <a:pt x="6695" y="0"/>
                    <a:pt x="3914" y="680"/>
                    <a:pt x="1686" y="2265"/>
                  </a:cubicBezTo>
                  <a:cubicBezTo>
                    <a:pt x="1136" y="2643"/>
                    <a:pt x="792" y="3228"/>
                    <a:pt x="654" y="3881"/>
                  </a:cubicBezTo>
                  <a:cubicBezTo>
                    <a:pt x="1" y="7320"/>
                    <a:pt x="345" y="10863"/>
                    <a:pt x="964" y="14302"/>
                  </a:cubicBezTo>
                  <a:cubicBezTo>
                    <a:pt x="1652" y="18051"/>
                    <a:pt x="2718" y="21765"/>
                    <a:pt x="3234" y="25548"/>
                  </a:cubicBezTo>
                  <a:cubicBezTo>
                    <a:pt x="3749" y="29366"/>
                    <a:pt x="3853" y="33390"/>
                    <a:pt x="2408" y="36932"/>
                  </a:cubicBezTo>
                  <a:cubicBezTo>
                    <a:pt x="5618" y="38664"/>
                    <a:pt x="9264" y="39516"/>
                    <a:pt x="12920" y="39516"/>
                  </a:cubicBezTo>
                  <a:cubicBezTo>
                    <a:pt x="16667" y="39516"/>
                    <a:pt x="20424" y="38621"/>
                    <a:pt x="23731" y="36863"/>
                  </a:cubicBezTo>
                  <a:cubicBezTo>
                    <a:pt x="22802" y="32289"/>
                    <a:pt x="23043" y="27302"/>
                    <a:pt x="24075" y="22762"/>
                  </a:cubicBezTo>
                  <a:cubicBezTo>
                    <a:pt x="25347" y="24104"/>
                    <a:pt x="26998" y="25720"/>
                    <a:pt x="29062" y="27818"/>
                  </a:cubicBezTo>
                  <a:cubicBezTo>
                    <a:pt x="29633" y="28370"/>
                    <a:pt x="30453" y="28662"/>
                    <a:pt x="31269" y="28662"/>
                  </a:cubicBezTo>
                  <a:cubicBezTo>
                    <a:pt x="31877" y="28662"/>
                    <a:pt x="32483" y="28500"/>
                    <a:pt x="32982" y="28162"/>
                  </a:cubicBezTo>
                  <a:cubicBezTo>
                    <a:pt x="37866" y="24826"/>
                    <a:pt x="42268" y="21559"/>
                    <a:pt x="47186" y="18257"/>
                  </a:cubicBezTo>
                  <a:cubicBezTo>
                    <a:pt x="47605" y="18536"/>
                    <a:pt x="48251" y="18612"/>
                    <a:pt x="48792" y="18612"/>
                  </a:cubicBezTo>
                  <a:cubicBezTo>
                    <a:pt x="48917" y="18612"/>
                    <a:pt x="49037" y="18608"/>
                    <a:pt x="49147" y="18601"/>
                  </a:cubicBezTo>
                  <a:cubicBezTo>
                    <a:pt x="49834" y="18532"/>
                    <a:pt x="50522" y="18360"/>
                    <a:pt x="51141" y="18085"/>
                  </a:cubicBezTo>
                  <a:cubicBezTo>
                    <a:pt x="51657" y="17844"/>
                    <a:pt x="52139" y="17569"/>
                    <a:pt x="52551" y="17260"/>
                  </a:cubicBezTo>
                  <a:cubicBezTo>
                    <a:pt x="52792" y="17088"/>
                    <a:pt x="52998" y="16916"/>
                    <a:pt x="53205" y="16709"/>
                  </a:cubicBezTo>
                  <a:cubicBezTo>
                    <a:pt x="53274" y="16641"/>
                    <a:pt x="53721" y="16262"/>
                    <a:pt x="53721" y="16159"/>
                  </a:cubicBezTo>
                  <a:cubicBezTo>
                    <a:pt x="53411" y="14336"/>
                    <a:pt x="52242" y="12651"/>
                    <a:pt x="50935" y="11310"/>
                  </a:cubicBezTo>
                  <a:cubicBezTo>
                    <a:pt x="51829" y="10347"/>
                    <a:pt x="52723" y="9350"/>
                    <a:pt x="53617" y="8387"/>
                  </a:cubicBezTo>
                  <a:cubicBezTo>
                    <a:pt x="53858" y="8146"/>
                    <a:pt x="54099" y="7733"/>
                    <a:pt x="53824" y="7492"/>
                  </a:cubicBezTo>
                  <a:cubicBezTo>
                    <a:pt x="53751" y="7434"/>
                    <a:pt x="53666" y="7413"/>
                    <a:pt x="53577" y="7413"/>
                  </a:cubicBezTo>
                  <a:cubicBezTo>
                    <a:pt x="53455" y="7413"/>
                    <a:pt x="53324" y="7453"/>
                    <a:pt x="53205" y="7492"/>
                  </a:cubicBezTo>
                  <a:cubicBezTo>
                    <a:pt x="50694" y="8455"/>
                    <a:pt x="48459" y="10244"/>
                    <a:pt x="46808" y="12376"/>
                  </a:cubicBezTo>
                  <a:cubicBezTo>
                    <a:pt x="46705" y="11654"/>
                    <a:pt x="46567" y="10932"/>
                    <a:pt x="46430" y="10209"/>
                  </a:cubicBezTo>
                  <a:cubicBezTo>
                    <a:pt x="46430" y="10072"/>
                    <a:pt x="46395" y="9969"/>
                    <a:pt x="46326" y="9866"/>
                  </a:cubicBezTo>
                  <a:cubicBezTo>
                    <a:pt x="46251" y="9805"/>
                    <a:pt x="46156" y="9778"/>
                    <a:pt x="46061" y="9778"/>
                  </a:cubicBezTo>
                  <a:cubicBezTo>
                    <a:pt x="45940" y="9778"/>
                    <a:pt x="45819" y="9823"/>
                    <a:pt x="45742" y="9900"/>
                  </a:cubicBezTo>
                  <a:cubicBezTo>
                    <a:pt x="45570" y="10037"/>
                    <a:pt x="45501" y="10244"/>
                    <a:pt x="45432" y="10450"/>
                  </a:cubicBezTo>
                  <a:cubicBezTo>
                    <a:pt x="44985" y="12032"/>
                    <a:pt x="44813" y="13580"/>
                    <a:pt x="45088" y="15231"/>
                  </a:cubicBezTo>
                  <a:cubicBezTo>
                    <a:pt x="40858" y="16847"/>
                    <a:pt x="36869" y="18463"/>
                    <a:pt x="32639" y="20080"/>
                  </a:cubicBezTo>
                  <a:cubicBezTo>
                    <a:pt x="29922" y="15678"/>
                    <a:pt x="27136" y="11207"/>
                    <a:pt x="24419" y="6805"/>
                  </a:cubicBezTo>
                  <a:cubicBezTo>
                    <a:pt x="22940" y="4432"/>
                    <a:pt x="20705" y="2643"/>
                    <a:pt x="18091" y="1715"/>
                  </a:cubicBezTo>
                  <a:cubicBezTo>
                    <a:pt x="16612" y="1233"/>
                    <a:pt x="15133" y="786"/>
                    <a:pt x="13620" y="477"/>
                  </a:cubicBezTo>
                  <a:cubicBezTo>
                    <a:pt x="12284" y="168"/>
                    <a:pt x="10887" y="0"/>
                    <a:pt x="9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0"/>
            <p:cNvSpPr/>
            <p:nvPr/>
          </p:nvSpPr>
          <p:spPr>
            <a:xfrm>
              <a:off x="6220002" y="2132464"/>
              <a:ext cx="55280" cy="285898"/>
            </a:xfrm>
            <a:custGeom>
              <a:avLst/>
              <a:gdLst/>
              <a:ahLst/>
              <a:cxnLst/>
              <a:rect l="l" t="t" r="r" b="b"/>
              <a:pathLst>
                <a:path w="3405" h="1761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9" y="3749"/>
                    <a:pt x="860" y="6260"/>
                  </a:cubicBezTo>
                  <a:cubicBezTo>
                    <a:pt x="585" y="8805"/>
                    <a:pt x="1135" y="15133"/>
                    <a:pt x="3061" y="17609"/>
                  </a:cubicBezTo>
                  <a:cubicBezTo>
                    <a:pt x="2132" y="13035"/>
                    <a:pt x="2373" y="8048"/>
                    <a:pt x="3405" y="35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0"/>
            <p:cNvSpPr/>
            <p:nvPr/>
          </p:nvSpPr>
          <p:spPr>
            <a:xfrm>
              <a:off x="6036295" y="1540446"/>
              <a:ext cx="187060" cy="268089"/>
            </a:xfrm>
            <a:custGeom>
              <a:avLst/>
              <a:gdLst/>
              <a:ahLst/>
              <a:cxnLst/>
              <a:rect l="l" t="t" r="r" b="b"/>
              <a:pathLst>
                <a:path w="11522" h="16513" extrusionOk="0">
                  <a:moveTo>
                    <a:pt x="6769" y="0"/>
                  </a:moveTo>
                  <a:cubicBezTo>
                    <a:pt x="5890" y="0"/>
                    <a:pt x="5020" y="328"/>
                    <a:pt x="4265" y="800"/>
                  </a:cubicBezTo>
                  <a:cubicBezTo>
                    <a:pt x="1651" y="2348"/>
                    <a:pt x="0" y="5374"/>
                    <a:pt x="103" y="8435"/>
                  </a:cubicBezTo>
                  <a:cubicBezTo>
                    <a:pt x="207" y="11462"/>
                    <a:pt x="2029" y="14385"/>
                    <a:pt x="4746" y="15761"/>
                  </a:cubicBezTo>
                  <a:cubicBezTo>
                    <a:pt x="5615" y="16222"/>
                    <a:pt x="6592" y="16512"/>
                    <a:pt x="7574" y="16512"/>
                  </a:cubicBezTo>
                  <a:cubicBezTo>
                    <a:pt x="7835" y="16512"/>
                    <a:pt x="8097" y="16492"/>
                    <a:pt x="8357" y="16448"/>
                  </a:cubicBezTo>
                  <a:cubicBezTo>
                    <a:pt x="9561" y="16242"/>
                    <a:pt x="10731" y="15417"/>
                    <a:pt x="11143" y="14247"/>
                  </a:cubicBezTo>
                  <a:cubicBezTo>
                    <a:pt x="11522" y="13284"/>
                    <a:pt x="11350" y="12218"/>
                    <a:pt x="11143" y="11221"/>
                  </a:cubicBezTo>
                  <a:cubicBezTo>
                    <a:pt x="10731" y="8848"/>
                    <a:pt x="10111" y="6372"/>
                    <a:pt x="9905" y="3964"/>
                  </a:cubicBezTo>
                  <a:cubicBezTo>
                    <a:pt x="9768" y="2176"/>
                    <a:pt x="9183" y="215"/>
                    <a:pt x="7016" y="9"/>
                  </a:cubicBezTo>
                  <a:cubicBezTo>
                    <a:pt x="6934" y="3"/>
                    <a:pt x="6852" y="0"/>
                    <a:pt x="676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0"/>
            <p:cNvSpPr/>
            <p:nvPr/>
          </p:nvSpPr>
          <p:spPr>
            <a:xfrm>
              <a:off x="6037967" y="1581490"/>
              <a:ext cx="172546" cy="227046"/>
            </a:xfrm>
            <a:custGeom>
              <a:avLst/>
              <a:gdLst/>
              <a:ahLst/>
              <a:cxnLst/>
              <a:rect l="l" t="t" r="r" b="b"/>
              <a:pathLst>
                <a:path w="10628" h="13985" extrusionOk="0">
                  <a:moveTo>
                    <a:pt x="7122" y="0"/>
                  </a:moveTo>
                  <a:cubicBezTo>
                    <a:pt x="6864" y="0"/>
                    <a:pt x="6621" y="26"/>
                    <a:pt x="6432" y="95"/>
                  </a:cubicBezTo>
                  <a:cubicBezTo>
                    <a:pt x="5675" y="370"/>
                    <a:pt x="3096" y="1195"/>
                    <a:pt x="2270" y="1849"/>
                  </a:cubicBezTo>
                  <a:cubicBezTo>
                    <a:pt x="1548" y="2399"/>
                    <a:pt x="688" y="4016"/>
                    <a:pt x="0" y="5529"/>
                  </a:cubicBezTo>
                  <a:cubicBezTo>
                    <a:pt x="0" y="5666"/>
                    <a:pt x="0" y="5770"/>
                    <a:pt x="0" y="5907"/>
                  </a:cubicBezTo>
                  <a:cubicBezTo>
                    <a:pt x="104" y="8934"/>
                    <a:pt x="1926" y="11857"/>
                    <a:pt x="4643" y="13233"/>
                  </a:cubicBezTo>
                  <a:cubicBezTo>
                    <a:pt x="5512" y="13694"/>
                    <a:pt x="6489" y="13984"/>
                    <a:pt x="7471" y="13984"/>
                  </a:cubicBezTo>
                  <a:cubicBezTo>
                    <a:pt x="7732" y="13984"/>
                    <a:pt x="7994" y="13964"/>
                    <a:pt x="8254" y="13920"/>
                  </a:cubicBezTo>
                  <a:cubicBezTo>
                    <a:pt x="9183" y="13748"/>
                    <a:pt x="10077" y="13233"/>
                    <a:pt x="10628" y="12510"/>
                  </a:cubicBezTo>
                  <a:lnTo>
                    <a:pt x="10628" y="12510"/>
                  </a:lnTo>
                  <a:cubicBezTo>
                    <a:pt x="10605" y="12510"/>
                    <a:pt x="10184" y="12740"/>
                    <a:pt x="9336" y="12740"/>
                  </a:cubicBezTo>
                  <a:cubicBezTo>
                    <a:pt x="8912" y="12740"/>
                    <a:pt x="8381" y="12682"/>
                    <a:pt x="7739" y="12510"/>
                  </a:cubicBezTo>
                  <a:cubicBezTo>
                    <a:pt x="5744" y="11960"/>
                    <a:pt x="5056" y="7352"/>
                    <a:pt x="6948" y="5735"/>
                  </a:cubicBezTo>
                  <a:cubicBezTo>
                    <a:pt x="8874" y="4119"/>
                    <a:pt x="9837" y="1849"/>
                    <a:pt x="9837" y="1849"/>
                  </a:cubicBezTo>
                  <a:lnTo>
                    <a:pt x="8805" y="232"/>
                  </a:lnTo>
                  <a:cubicBezTo>
                    <a:pt x="8805" y="232"/>
                    <a:pt x="7896" y="0"/>
                    <a:pt x="7122" y="0"/>
                  </a:cubicBezTo>
                  <a:close/>
                </a:path>
              </a:pathLst>
            </a:custGeom>
            <a:solidFill>
              <a:srgbClr val="FFB5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0"/>
            <p:cNvSpPr/>
            <p:nvPr/>
          </p:nvSpPr>
          <p:spPr>
            <a:xfrm>
              <a:off x="5898925" y="1465194"/>
              <a:ext cx="329457" cy="460278"/>
            </a:xfrm>
            <a:custGeom>
              <a:avLst/>
              <a:gdLst/>
              <a:ahLst/>
              <a:cxnLst/>
              <a:rect l="l" t="t" r="r" b="b"/>
              <a:pathLst>
                <a:path w="20293" h="28351" extrusionOk="0">
                  <a:moveTo>
                    <a:pt x="14408" y="0"/>
                  </a:moveTo>
                  <a:cubicBezTo>
                    <a:pt x="14026" y="0"/>
                    <a:pt x="13646" y="35"/>
                    <a:pt x="13276" y="104"/>
                  </a:cubicBezTo>
                  <a:cubicBezTo>
                    <a:pt x="11075" y="517"/>
                    <a:pt x="9184" y="1961"/>
                    <a:pt x="7739" y="3681"/>
                  </a:cubicBezTo>
                  <a:cubicBezTo>
                    <a:pt x="7672" y="3678"/>
                    <a:pt x="7606" y="3677"/>
                    <a:pt x="7539" y="3677"/>
                  </a:cubicBezTo>
                  <a:cubicBezTo>
                    <a:pt x="6022" y="3677"/>
                    <a:pt x="4499" y="4420"/>
                    <a:pt x="3543" y="5573"/>
                  </a:cubicBezTo>
                  <a:cubicBezTo>
                    <a:pt x="2546" y="6776"/>
                    <a:pt x="1961" y="8255"/>
                    <a:pt x="1549" y="9768"/>
                  </a:cubicBezTo>
                  <a:cubicBezTo>
                    <a:pt x="1" y="15099"/>
                    <a:pt x="70" y="20877"/>
                    <a:pt x="1720" y="26139"/>
                  </a:cubicBezTo>
                  <a:cubicBezTo>
                    <a:pt x="3975" y="27790"/>
                    <a:pt x="6458" y="28350"/>
                    <a:pt x="9061" y="28350"/>
                  </a:cubicBezTo>
                  <a:cubicBezTo>
                    <a:pt x="11502" y="28350"/>
                    <a:pt x="14049" y="27858"/>
                    <a:pt x="16612" y="27308"/>
                  </a:cubicBezTo>
                  <a:cubicBezTo>
                    <a:pt x="14170" y="22287"/>
                    <a:pt x="13689" y="18917"/>
                    <a:pt x="13311" y="13345"/>
                  </a:cubicBezTo>
                  <a:cubicBezTo>
                    <a:pt x="15202" y="12073"/>
                    <a:pt x="17197" y="10766"/>
                    <a:pt x="18504" y="8909"/>
                  </a:cubicBezTo>
                  <a:cubicBezTo>
                    <a:pt x="19776" y="7017"/>
                    <a:pt x="20292" y="4403"/>
                    <a:pt x="19157" y="2443"/>
                  </a:cubicBezTo>
                  <a:cubicBezTo>
                    <a:pt x="18213" y="841"/>
                    <a:pt x="16294" y="0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0"/>
            <p:cNvSpPr/>
            <p:nvPr/>
          </p:nvSpPr>
          <p:spPr>
            <a:xfrm>
              <a:off x="5931884" y="1561666"/>
              <a:ext cx="249029" cy="90056"/>
            </a:xfrm>
            <a:custGeom>
              <a:avLst/>
              <a:gdLst/>
              <a:ahLst/>
              <a:cxnLst/>
              <a:rect l="l" t="t" r="r" b="b"/>
              <a:pathLst>
                <a:path w="15339" h="5547" extrusionOk="0">
                  <a:moveTo>
                    <a:pt x="2255" y="1"/>
                  </a:moveTo>
                  <a:cubicBezTo>
                    <a:pt x="1834" y="1"/>
                    <a:pt x="1381" y="154"/>
                    <a:pt x="963" y="353"/>
                  </a:cubicBezTo>
                  <a:cubicBezTo>
                    <a:pt x="585" y="938"/>
                    <a:pt x="275" y="1591"/>
                    <a:pt x="0" y="2279"/>
                  </a:cubicBezTo>
                  <a:cubicBezTo>
                    <a:pt x="246" y="2245"/>
                    <a:pt x="493" y="2228"/>
                    <a:pt x="740" y="2228"/>
                  </a:cubicBezTo>
                  <a:cubicBezTo>
                    <a:pt x="1495" y="2228"/>
                    <a:pt x="2241" y="2389"/>
                    <a:pt x="2889" y="2726"/>
                  </a:cubicBezTo>
                  <a:cubicBezTo>
                    <a:pt x="3336" y="2932"/>
                    <a:pt x="3714" y="3207"/>
                    <a:pt x="4196" y="3311"/>
                  </a:cubicBezTo>
                  <a:cubicBezTo>
                    <a:pt x="4371" y="3358"/>
                    <a:pt x="4548" y="3376"/>
                    <a:pt x="4728" y="3376"/>
                  </a:cubicBezTo>
                  <a:cubicBezTo>
                    <a:pt x="5330" y="3376"/>
                    <a:pt x="5953" y="3172"/>
                    <a:pt x="6567" y="3172"/>
                  </a:cubicBezTo>
                  <a:cubicBezTo>
                    <a:pt x="6706" y="3172"/>
                    <a:pt x="6844" y="3182"/>
                    <a:pt x="6982" y="3207"/>
                  </a:cubicBezTo>
                  <a:cubicBezTo>
                    <a:pt x="8516" y="3514"/>
                    <a:pt x="9409" y="5546"/>
                    <a:pt x="10966" y="5546"/>
                  </a:cubicBezTo>
                  <a:cubicBezTo>
                    <a:pt x="10979" y="5546"/>
                    <a:pt x="10992" y="5546"/>
                    <a:pt x="11005" y="5546"/>
                  </a:cubicBezTo>
                  <a:cubicBezTo>
                    <a:pt x="11659" y="5546"/>
                    <a:pt x="12243" y="5168"/>
                    <a:pt x="12897" y="5133"/>
                  </a:cubicBezTo>
                  <a:cubicBezTo>
                    <a:pt x="12944" y="5130"/>
                    <a:pt x="12991" y="5128"/>
                    <a:pt x="13036" y="5128"/>
                  </a:cubicBezTo>
                  <a:cubicBezTo>
                    <a:pt x="13424" y="5128"/>
                    <a:pt x="13766" y="5251"/>
                    <a:pt x="14135" y="5374"/>
                  </a:cubicBezTo>
                  <a:cubicBezTo>
                    <a:pt x="14548" y="5030"/>
                    <a:pt x="14960" y="4686"/>
                    <a:pt x="15339" y="4274"/>
                  </a:cubicBezTo>
                  <a:cubicBezTo>
                    <a:pt x="15201" y="4239"/>
                    <a:pt x="15064" y="4205"/>
                    <a:pt x="14926" y="4170"/>
                  </a:cubicBezTo>
                  <a:cubicBezTo>
                    <a:pt x="14169" y="3861"/>
                    <a:pt x="13550" y="3242"/>
                    <a:pt x="12759" y="3139"/>
                  </a:cubicBezTo>
                  <a:cubicBezTo>
                    <a:pt x="12690" y="3131"/>
                    <a:pt x="12621" y="3128"/>
                    <a:pt x="12552" y="3128"/>
                  </a:cubicBezTo>
                  <a:cubicBezTo>
                    <a:pt x="11907" y="3128"/>
                    <a:pt x="11240" y="3415"/>
                    <a:pt x="10633" y="3415"/>
                  </a:cubicBezTo>
                  <a:cubicBezTo>
                    <a:pt x="10390" y="3415"/>
                    <a:pt x="10158" y="3369"/>
                    <a:pt x="9939" y="3242"/>
                  </a:cubicBezTo>
                  <a:cubicBezTo>
                    <a:pt x="9423" y="2967"/>
                    <a:pt x="9183" y="2348"/>
                    <a:pt x="8736" y="1935"/>
                  </a:cubicBezTo>
                  <a:cubicBezTo>
                    <a:pt x="8303" y="1559"/>
                    <a:pt x="7750" y="1466"/>
                    <a:pt x="7158" y="1466"/>
                  </a:cubicBezTo>
                  <a:cubicBezTo>
                    <a:pt x="6578" y="1466"/>
                    <a:pt x="5961" y="1556"/>
                    <a:pt x="5385" y="1556"/>
                  </a:cubicBezTo>
                  <a:cubicBezTo>
                    <a:pt x="4774" y="1556"/>
                    <a:pt x="4209" y="1455"/>
                    <a:pt x="3783" y="1041"/>
                  </a:cubicBezTo>
                  <a:cubicBezTo>
                    <a:pt x="3542" y="800"/>
                    <a:pt x="3370" y="490"/>
                    <a:pt x="3095" y="284"/>
                  </a:cubicBezTo>
                  <a:cubicBezTo>
                    <a:pt x="2849" y="81"/>
                    <a:pt x="2561" y="1"/>
                    <a:pt x="2255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0"/>
            <p:cNvSpPr/>
            <p:nvPr/>
          </p:nvSpPr>
          <p:spPr>
            <a:xfrm>
              <a:off x="6033503" y="2586981"/>
              <a:ext cx="110008" cy="507555"/>
            </a:xfrm>
            <a:custGeom>
              <a:avLst/>
              <a:gdLst/>
              <a:ahLst/>
              <a:cxnLst/>
              <a:rect l="l" t="t" r="r" b="b"/>
              <a:pathLst>
                <a:path w="6776" h="31263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860"/>
                    <a:pt x="172" y="1720"/>
                    <a:pt x="379" y="2546"/>
                  </a:cubicBezTo>
                  <a:cubicBezTo>
                    <a:pt x="619" y="3405"/>
                    <a:pt x="929" y="4196"/>
                    <a:pt x="1307" y="4987"/>
                  </a:cubicBezTo>
                  <a:cubicBezTo>
                    <a:pt x="1686" y="5778"/>
                    <a:pt x="2133" y="6535"/>
                    <a:pt x="2648" y="7223"/>
                  </a:cubicBezTo>
                  <a:cubicBezTo>
                    <a:pt x="3158" y="7936"/>
                    <a:pt x="3734" y="8582"/>
                    <a:pt x="4344" y="9194"/>
                  </a:cubicBezTo>
                  <a:lnTo>
                    <a:pt x="4344" y="9194"/>
                  </a:lnTo>
                  <a:cubicBezTo>
                    <a:pt x="4513" y="11013"/>
                    <a:pt x="4682" y="12832"/>
                    <a:pt x="4884" y="14617"/>
                  </a:cubicBezTo>
                  <a:lnTo>
                    <a:pt x="5469" y="20189"/>
                  </a:lnTo>
                  <a:lnTo>
                    <a:pt x="6088" y="25726"/>
                  </a:lnTo>
                  <a:cubicBezTo>
                    <a:pt x="6328" y="27548"/>
                    <a:pt x="6535" y="29406"/>
                    <a:pt x="6776" y="31263"/>
                  </a:cubicBezTo>
                  <a:cubicBezTo>
                    <a:pt x="6638" y="29406"/>
                    <a:pt x="6500" y="27548"/>
                    <a:pt x="6328" y="25691"/>
                  </a:cubicBezTo>
                  <a:lnTo>
                    <a:pt x="5847" y="20154"/>
                  </a:lnTo>
                  <a:lnTo>
                    <a:pt x="5297" y="14583"/>
                  </a:lnTo>
                  <a:cubicBezTo>
                    <a:pt x="5125" y="12726"/>
                    <a:pt x="4918" y="10903"/>
                    <a:pt x="4712" y="9046"/>
                  </a:cubicBezTo>
                  <a:lnTo>
                    <a:pt x="4712" y="8977"/>
                  </a:lnTo>
                  <a:lnTo>
                    <a:pt x="4643" y="8908"/>
                  </a:lnTo>
                  <a:cubicBezTo>
                    <a:pt x="4024" y="8358"/>
                    <a:pt x="3474" y="7704"/>
                    <a:pt x="2958" y="7016"/>
                  </a:cubicBezTo>
                  <a:cubicBezTo>
                    <a:pt x="2442" y="6329"/>
                    <a:pt x="1961" y="5606"/>
                    <a:pt x="1548" y="4884"/>
                  </a:cubicBezTo>
                  <a:cubicBezTo>
                    <a:pt x="1170" y="4128"/>
                    <a:pt x="826" y="3337"/>
                    <a:pt x="551" y="2511"/>
                  </a:cubicBezTo>
                  <a:cubicBezTo>
                    <a:pt x="275" y="1686"/>
                    <a:pt x="103" y="8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0"/>
            <p:cNvSpPr/>
            <p:nvPr/>
          </p:nvSpPr>
          <p:spPr>
            <a:xfrm>
              <a:off x="6177010" y="3677483"/>
              <a:ext cx="284210" cy="140417"/>
            </a:xfrm>
            <a:custGeom>
              <a:avLst/>
              <a:gdLst/>
              <a:ahLst/>
              <a:cxnLst/>
              <a:rect l="l" t="t" r="r" b="b"/>
              <a:pathLst>
                <a:path w="17506" h="8649" extrusionOk="0">
                  <a:moveTo>
                    <a:pt x="5640" y="1"/>
                  </a:moveTo>
                  <a:lnTo>
                    <a:pt x="1513" y="1170"/>
                  </a:lnTo>
                  <a:cubicBezTo>
                    <a:pt x="0" y="4369"/>
                    <a:pt x="310" y="8255"/>
                    <a:pt x="310" y="8255"/>
                  </a:cubicBezTo>
                  <a:cubicBezTo>
                    <a:pt x="1997" y="8529"/>
                    <a:pt x="3548" y="8648"/>
                    <a:pt x="4970" y="8648"/>
                  </a:cubicBezTo>
                  <a:cubicBezTo>
                    <a:pt x="11226" y="8648"/>
                    <a:pt x="14981" y="6338"/>
                    <a:pt x="16886" y="4713"/>
                  </a:cubicBezTo>
                  <a:cubicBezTo>
                    <a:pt x="17505" y="4162"/>
                    <a:pt x="17196" y="3131"/>
                    <a:pt x="16370" y="3027"/>
                  </a:cubicBezTo>
                  <a:cubicBezTo>
                    <a:pt x="11074" y="2512"/>
                    <a:pt x="7601" y="104"/>
                    <a:pt x="7601" y="104"/>
                  </a:cubicBezTo>
                  <a:lnTo>
                    <a:pt x="5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0"/>
            <p:cNvSpPr/>
            <p:nvPr/>
          </p:nvSpPr>
          <p:spPr>
            <a:xfrm>
              <a:off x="6182579" y="3504395"/>
              <a:ext cx="171442" cy="244077"/>
            </a:xfrm>
            <a:custGeom>
              <a:avLst/>
              <a:gdLst/>
              <a:ahLst/>
              <a:cxnLst/>
              <a:rect l="l" t="t" r="r" b="b"/>
              <a:pathLst>
                <a:path w="10560" h="15034" extrusionOk="0">
                  <a:moveTo>
                    <a:pt x="1" y="0"/>
                  </a:moveTo>
                  <a:lnTo>
                    <a:pt x="1" y="0"/>
                  </a:lnTo>
                  <a:cubicBezTo>
                    <a:pt x="586" y="5881"/>
                    <a:pt x="1033" y="10628"/>
                    <a:pt x="1170" y="11831"/>
                  </a:cubicBezTo>
                  <a:cubicBezTo>
                    <a:pt x="895" y="12450"/>
                    <a:pt x="654" y="13069"/>
                    <a:pt x="517" y="13654"/>
                  </a:cubicBezTo>
                  <a:cubicBezTo>
                    <a:pt x="517" y="13654"/>
                    <a:pt x="1305" y="13431"/>
                    <a:pt x="2409" y="13431"/>
                  </a:cubicBezTo>
                  <a:cubicBezTo>
                    <a:pt x="3677" y="13431"/>
                    <a:pt x="5362" y="13726"/>
                    <a:pt x="6742" y="14995"/>
                  </a:cubicBezTo>
                  <a:cubicBezTo>
                    <a:pt x="6742" y="14995"/>
                    <a:pt x="7055" y="15034"/>
                    <a:pt x="7511" y="15034"/>
                  </a:cubicBezTo>
                  <a:cubicBezTo>
                    <a:pt x="8194" y="15034"/>
                    <a:pt x="9197" y="14947"/>
                    <a:pt x="9940" y="14514"/>
                  </a:cubicBezTo>
                  <a:cubicBezTo>
                    <a:pt x="9940" y="14514"/>
                    <a:pt x="10009" y="13551"/>
                    <a:pt x="10559" y="12416"/>
                  </a:cubicBezTo>
                  <a:cubicBezTo>
                    <a:pt x="8461" y="11591"/>
                    <a:pt x="7258" y="10765"/>
                    <a:pt x="7258" y="10765"/>
                  </a:cubicBezTo>
                  <a:cubicBezTo>
                    <a:pt x="7258" y="10765"/>
                    <a:pt x="7430" y="6569"/>
                    <a:pt x="7636" y="0"/>
                  </a:cubicBezTo>
                  <a:lnTo>
                    <a:pt x="7636" y="0"/>
                  </a:lnTo>
                  <a:cubicBezTo>
                    <a:pt x="6283" y="402"/>
                    <a:pt x="4984" y="535"/>
                    <a:pt x="3853" y="535"/>
                  </a:cubicBezTo>
                  <a:cubicBezTo>
                    <a:pt x="1591" y="535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0"/>
            <p:cNvSpPr/>
            <p:nvPr/>
          </p:nvSpPr>
          <p:spPr>
            <a:xfrm>
              <a:off x="6293144" y="1940217"/>
              <a:ext cx="469581" cy="346601"/>
            </a:xfrm>
            <a:custGeom>
              <a:avLst/>
              <a:gdLst/>
              <a:ahLst/>
              <a:cxnLst/>
              <a:rect l="l" t="t" r="r" b="b"/>
              <a:pathLst>
                <a:path w="28924" h="21349" extrusionOk="0">
                  <a:moveTo>
                    <a:pt x="28402" y="0"/>
                  </a:moveTo>
                  <a:cubicBezTo>
                    <a:pt x="28280" y="0"/>
                    <a:pt x="28149" y="40"/>
                    <a:pt x="28030" y="79"/>
                  </a:cubicBezTo>
                  <a:cubicBezTo>
                    <a:pt x="25519" y="1042"/>
                    <a:pt x="23284" y="2831"/>
                    <a:pt x="21633" y="4963"/>
                  </a:cubicBezTo>
                  <a:cubicBezTo>
                    <a:pt x="21530" y="4241"/>
                    <a:pt x="21392" y="3519"/>
                    <a:pt x="21255" y="2796"/>
                  </a:cubicBezTo>
                  <a:cubicBezTo>
                    <a:pt x="21255" y="2659"/>
                    <a:pt x="21220" y="2556"/>
                    <a:pt x="21151" y="2453"/>
                  </a:cubicBezTo>
                  <a:cubicBezTo>
                    <a:pt x="21076" y="2392"/>
                    <a:pt x="20981" y="2365"/>
                    <a:pt x="20886" y="2365"/>
                  </a:cubicBezTo>
                  <a:cubicBezTo>
                    <a:pt x="20765" y="2365"/>
                    <a:pt x="20644" y="2410"/>
                    <a:pt x="20567" y="2487"/>
                  </a:cubicBezTo>
                  <a:cubicBezTo>
                    <a:pt x="20395" y="2624"/>
                    <a:pt x="20326" y="2831"/>
                    <a:pt x="20257" y="3037"/>
                  </a:cubicBezTo>
                  <a:cubicBezTo>
                    <a:pt x="19810" y="4619"/>
                    <a:pt x="19638" y="6167"/>
                    <a:pt x="19913" y="7818"/>
                  </a:cubicBezTo>
                  <a:cubicBezTo>
                    <a:pt x="15683" y="9434"/>
                    <a:pt x="11694" y="11050"/>
                    <a:pt x="7464" y="12667"/>
                  </a:cubicBezTo>
                  <a:cubicBezTo>
                    <a:pt x="6741" y="11532"/>
                    <a:pt x="6053" y="10397"/>
                    <a:pt x="5331" y="9262"/>
                  </a:cubicBezTo>
                  <a:cubicBezTo>
                    <a:pt x="4471" y="14008"/>
                    <a:pt x="0" y="16484"/>
                    <a:pt x="0" y="16484"/>
                  </a:cubicBezTo>
                  <a:cubicBezTo>
                    <a:pt x="1135" y="17654"/>
                    <a:pt x="2545" y="19029"/>
                    <a:pt x="4231" y="20715"/>
                  </a:cubicBezTo>
                  <a:cubicBezTo>
                    <a:pt x="4671" y="21155"/>
                    <a:pt x="5259" y="21348"/>
                    <a:pt x="5873" y="21348"/>
                  </a:cubicBezTo>
                  <a:cubicBezTo>
                    <a:pt x="6553" y="21348"/>
                    <a:pt x="7264" y="21112"/>
                    <a:pt x="7842" y="20715"/>
                  </a:cubicBezTo>
                  <a:cubicBezTo>
                    <a:pt x="12725" y="17379"/>
                    <a:pt x="17093" y="14146"/>
                    <a:pt x="22011" y="10844"/>
                  </a:cubicBezTo>
                  <a:cubicBezTo>
                    <a:pt x="22430" y="11123"/>
                    <a:pt x="23076" y="11199"/>
                    <a:pt x="23617" y="11199"/>
                  </a:cubicBezTo>
                  <a:cubicBezTo>
                    <a:pt x="23742" y="11199"/>
                    <a:pt x="23862" y="11195"/>
                    <a:pt x="23972" y="11188"/>
                  </a:cubicBezTo>
                  <a:cubicBezTo>
                    <a:pt x="24659" y="11119"/>
                    <a:pt x="25347" y="10947"/>
                    <a:pt x="25966" y="10672"/>
                  </a:cubicBezTo>
                  <a:cubicBezTo>
                    <a:pt x="26482" y="10431"/>
                    <a:pt x="26964" y="10156"/>
                    <a:pt x="27376" y="9847"/>
                  </a:cubicBezTo>
                  <a:cubicBezTo>
                    <a:pt x="27617" y="9675"/>
                    <a:pt x="27823" y="9503"/>
                    <a:pt x="28030" y="9296"/>
                  </a:cubicBezTo>
                  <a:cubicBezTo>
                    <a:pt x="28099" y="9228"/>
                    <a:pt x="28546" y="8849"/>
                    <a:pt x="28546" y="8746"/>
                  </a:cubicBezTo>
                  <a:cubicBezTo>
                    <a:pt x="28236" y="6923"/>
                    <a:pt x="27067" y="5238"/>
                    <a:pt x="25760" y="3897"/>
                  </a:cubicBezTo>
                  <a:cubicBezTo>
                    <a:pt x="26654" y="2934"/>
                    <a:pt x="27548" y="1937"/>
                    <a:pt x="28442" y="974"/>
                  </a:cubicBezTo>
                  <a:cubicBezTo>
                    <a:pt x="28683" y="733"/>
                    <a:pt x="28924" y="320"/>
                    <a:pt x="28649" y="79"/>
                  </a:cubicBezTo>
                  <a:cubicBezTo>
                    <a:pt x="28576" y="21"/>
                    <a:pt x="28491" y="0"/>
                    <a:pt x="28402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0"/>
            <p:cNvSpPr/>
            <p:nvPr/>
          </p:nvSpPr>
          <p:spPr>
            <a:xfrm>
              <a:off x="6200454" y="2111796"/>
              <a:ext cx="106664" cy="110577"/>
            </a:xfrm>
            <a:custGeom>
              <a:avLst/>
              <a:gdLst/>
              <a:ahLst/>
              <a:cxnLst/>
              <a:rect l="l" t="t" r="r" b="b"/>
              <a:pathLst>
                <a:path w="6570" h="6811" extrusionOk="0">
                  <a:moveTo>
                    <a:pt x="0" y="1"/>
                  </a:moveTo>
                  <a:cubicBezTo>
                    <a:pt x="963" y="1273"/>
                    <a:pt x="2030" y="2408"/>
                    <a:pt x="3130" y="3543"/>
                  </a:cubicBezTo>
                  <a:cubicBezTo>
                    <a:pt x="4231" y="4678"/>
                    <a:pt x="5366" y="5779"/>
                    <a:pt x="6569" y="6811"/>
                  </a:cubicBezTo>
                  <a:cubicBezTo>
                    <a:pt x="5606" y="5538"/>
                    <a:pt x="4540" y="4403"/>
                    <a:pt x="3440" y="3268"/>
                  </a:cubicBezTo>
                  <a:cubicBezTo>
                    <a:pt x="2339" y="2133"/>
                    <a:pt x="1204" y="103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0"/>
            <p:cNvSpPr/>
            <p:nvPr/>
          </p:nvSpPr>
          <p:spPr>
            <a:xfrm>
              <a:off x="5934660" y="2219877"/>
              <a:ext cx="187076" cy="64112"/>
            </a:xfrm>
            <a:custGeom>
              <a:avLst/>
              <a:gdLst/>
              <a:ahLst/>
              <a:cxnLst/>
              <a:rect l="l" t="t" r="r" b="b"/>
              <a:pathLst>
                <a:path w="11523" h="3949" extrusionOk="0">
                  <a:moveTo>
                    <a:pt x="1514" y="1"/>
                  </a:moveTo>
                  <a:cubicBezTo>
                    <a:pt x="1010" y="1"/>
                    <a:pt x="505" y="16"/>
                    <a:pt x="1" y="16"/>
                  </a:cubicBezTo>
                  <a:cubicBezTo>
                    <a:pt x="35" y="291"/>
                    <a:pt x="70" y="601"/>
                    <a:pt x="139" y="910"/>
                  </a:cubicBezTo>
                  <a:cubicBezTo>
                    <a:pt x="242" y="1873"/>
                    <a:pt x="345" y="2871"/>
                    <a:pt x="414" y="3834"/>
                  </a:cubicBezTo>
                  <a:cubicBezTo>
                    <a:pt x="1399" y="3910"/>
                    <a:pt x="2383" y="3948"/>
                    <a:pt x="3367" y="3948"/>
                  </a:cubicBezTo>
                  <a:cubicBezTo>
                    <a:pt x="5475" y="3948"/>
                    <a:pt x="7578" y="3773"/>
                    <a:pt x="9665" y="3421"/>
                  </a:cubicBezTo>
                  <a:cubicBezTo>
                    <a:pt x="10112" y="3318"/>
                    <a:pt x="10559" y="3249"/>
                    <a:pt x="10938" y="2974"/>
                  </a:cubicBezTo>
                  <a:cubicBezTo>
                    <a:pt x="11281" y="2699"/>
                    <a:pt x="11522" y="2183"/>
                    <a:pt x="11350" y="1770"/>
                  </a:cubicBezTo>
                  <a:cubicBezTo>
                    <a:pt x="11178" y="1323"/>
                    <a:pt x="10662" y="1151"/>
                    <a:pt x="10181" y="1048"/>
                  </a:cubicBezTo>
                  <a:cubicBezTo>
                    <a:pt x="7602" y="429"/>
                    <a:pt x="4919" y="85"/>
                    <a:pt x="2271" y="16"/>
                  </a:cubicBezTo>
                  <a:cubicBezTo>
                    <a:pt x="2019" y="5"/>
                    <a:pt x="1766" y="1"/>
                    <a:pt x="1514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0"/>
            <p:cNvSpPr/>
            <p:nvPr/>
          </p:nvSpPr>
          <p:spPr>
            <a:xfrm>
              <a:off x="5968170" y="3674691"/>
              <a:ext cx="164168" cy="71613"/>
            </a:xfrm>
            <a:custGeom>
              <a:avLst/>
              <a:gdLst/>
              <a:ahLst/>
              <a:cxnLst/>
              <a:rect l="l" t="t" r="r" b="b"/>
              <a:pathLst>
                <a:path w="10112" h="4411" extrusionOk="0">
                  <a:moveTo>
                    <a:pt x="413" y="1"/>
                  </a:moveTo>
                  <a:cubicBezTo>
                    <a:pt x="172" y="1273"/>
                    <a:pt x="0" y="2787"/>
                    <a:pt x="172" y="4266"/>
                  </a:cubicBezTo>
                  <a:cubicBezTo>
                    <a:pt x="172" y="4266"/>
                    <a:pt x="1183" y="4411"/>
                    <a:pt x="2776" y="4411"/>
                  </a:cubicBezTo>
                  <a:cubicBezTo>
                    <a:pt x="4648" y="4411"/>
                    <a:pt x="7325" y="4210"/>
                    <a:pt x="10112" y="3337"/>
                  </a:cubicBezTo>
                  <a:lnTo>
                    <a:pt x="10112" y="3337"/>
                  </a:lnTo>
                  <a:cubicBezTo>
                    <a:pt x="9740" y="3382"/>
                    <a:pt x="9400" y="3404"/>
                    <a:pt x="9084" y="3404"/>
                  </a:cubicBezTo>
                  <a:cubicBezTo>
                    <a:pt x="7236" y="3404"/>
                    <a:pt x="6240" y="2660"/>
                    <a:pt x="4919" y="1514"/>
                  </a:cubicBezTo>
                  <a:cubicBezTo>
                    <a:pt x="3371" y="139"/>
                    <a:pt x="413" y="1"/>
                    <a:pt x="413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0"/>
            <p:cNvSpPr/>
            <p:nvPr/>
          </p:nvSpPr>
          <p:spPr>
            <a:xfrm>
              <a:off x="6179786" y="3745576"/>
              <a:ext cx="193213" cy="72294"/>
            </a:xfrm>
            <a:custGeom>
              <a:avLst/>
              <a:gdLst/>
              <a:ahLst/>
              <a:cxnLst/>
              <a:rect l="l" t="t" r="r" b="b"/>
              <a:pathLst>
                <a:path w="11901" h="4453" extrusionOk="0">
                  <a:moveTo>
                    <a:pt x="1849" y="0"/>
                  </a:moveTo>
                  <a:cubicBezTo>
                    <a:pt x="963" y="0"/>
                    <a:pt x="379" y="140"/>
                    <a:pt x="379" y="140"/>
                  </a:cubicBezTo>
                  <a:cubicBezTo>
                    <a:pt x="1" y="2273"/>
                    <a:pt x="139" y="4061"/>
                    <a:pt x="139" y="4061"/>
                  </a:cubicBezTo>
                  <a:cubicBezTo>
                    <a:pt x="1817" y="4333"/>
                    <a:pt x="3362" y="4452"/>
                    <a:pt x="4778" y="4452"/>
                  </a:cubicBezTo>
                  <a:cubicBezTo>
                    <a:pt x="7657" y="4452"/>
                    <a:pt x="10011" y="3961"/>
                    <a:pt x="11901" y="3270"/>
                  </a:cubicBezTo>
                  <a:lnTo>
                    <a:pt x="11901" y="3270"/>
                  </a:lnTo>
                  <a:cubicBezTo>
                    <a:pt x="11459" y="3313"/>
                    <a:pt x="11072" y="3333"/>
                    <a:pt x="10728" y="3333"/>
                  </a:cubicBezTo>
                  <a:cubicBezTo>
                    <a:pt x="8310" y="3333"/>
                    <a:pt x="7998" y="2325"/>
                    <a:pt x="5710" y="1000"/>
                  </a:cubicBezTo>
                  <a:cubicBezTo>
                    <a:pt x="4307" y="188"/>
                    <a:pt x="2875" y="0"/>
                    <a:pt x="1849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18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2007" name="Google Shape;2007;p218"/>
          <p:cNvSpPr txBox="1">
            <a:spLocks noGrp="1"/>
          </p:cNvSpPr>
          <p:nvPr>
            <p:ph type="subTitle" idx="4294967295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Tools, analysis &amp; what we learnt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8" name="Google Shape;2008;p218"/>
          <p:cNvSpPr txBox="1">
            <a:spLocks noGrp="1"/>
          </p:cNvSpPr>
          <p:nvPr>
            <p:ph type="title" idx="4294967295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Lessons 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&amp; Conclusion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9" name="Google Shape;2009;p218"/>
          <p:cNvSpPr/>
          <p:nvPr/>
        </p:nvSpPr>
        <p:spPr>
          <a:xfrm>
            <a:off x="3896000" y="1012550"/>
            <a:ext cx="1350900" cy="13044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10" name="Google Shape;2010;p218"/>
          <p:cNvSpPr txBox="1">
            <a:spLocks noGrp="1"/>
          </p:cNvSpPr>
          <p:nvPr>
            <p:ph type="title" idx="4294967295"/>
          </p:nvPr>
        </p:nvSpPr>
        <p:spPr>
          <a:xfrm>
            <a:off x="4166153" y="1285850"/>
            <a:ext cx="810600" cy="7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B4A7D6"/>
                </a:solidFill>
                <a:latin typeface="Barlow Semi Condensed ExtraBold"/>
                <a:ea typeface="Barlow Semi Condensed ExtraBold"/>
                <a:cs typeface="Barlow Semi Condensed ExtraBold"/>
                <a:sym typeface="Barlow Semi Condensed ExtraBold"/>
              </a:rPr>
              <a:t>03</a:t>
            </a:r>
            <a:endParaRPr sz="4800">
              <a:solidFill>
                <a:srgbClr val="B4A7D6"/>
              </a:solidFill>
              <a:latin typeface="Barlow Semi Condensed ExtraBold"/>
              <a:ea typeface="Barlow Semi Condensed ExtraBold"/>
              <a:cs typeface="Barlow Semi Condensed ExtraBold"/>
              <a:sym typeface="Barlow Semi Condensed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19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2016" name="Google Shape;2016;p219"/>
          <p:cNvSpPr txBox="1">
            <a:spLocks noGrp="1"/>
          </p:cNvSpPr>
          <p:nvPr>
            <p:ph type="title"/>
          </p:nvPr>
        </p:nvSpPr>
        <p:spPr>
          <a:xfrm>
            <a:off x="714000" y="6483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Lessons Learnt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7" name="Google Shape;2017;p219"/>
          <p:cNvSpPr txBox="1">
            <a:spLocks noGrp="1"/>
          </p:cNvSpPr>
          <p:nvPr>
            <p:ph type="title" idx="2"/>
          </p:nvPr>
        </p:nvSpPr>
        <p:spPr>
          <a:xfrm>
            <a:off x="2253650" y="1549950"/>
            <a:ext cx="22065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Problem-solving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8" name="Google Shape;2018;p219"/>
          <p:cNvSpPr txBox="1">
            <a:spLocks noGrp="1"/>
          </p:cNvSpPr>
          <p:nvPr>
            <p:ph type="subTitle" idx="1"/>
          </p:nvPr>
        </p:nvSpPr>
        <p:spPr>
          <a:xfrm>
            <a:off x="2253656" y="2007457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Unfamiliar errors and countless hours of troubleshooting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9" name="Google Shape;2019;p219"/>
          <p:cNvSpPr txBox="1">
            <a:spLocks noGrp="1"/>
          </p:cNvSpPr>
          <p:nvPr>
            <p:ph type="title" idx="3"/>
          </p:nvPr>
        </p:nvSpPr>
        <p:spPr>
          <a:xfrm>
            <a:off x="6042986" y="1549940"/>
            <a:ext cx="18861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Efficiency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0" name="Google Shape;2020;p219"/>
          <p:cNvSpPr txBox="1">
            <a:spLocks noGrp="1"/>
          </p:cNvSpPr>
          <p:nvPr>
            <p:ph type="subTitle" idx="4"/>
          </p:nvPr>
        </p:nvSpPr>
        <p:spPr>
          <a:xfrm>
            <a:off x="6042981" y="2007449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Knowing each other’s strengths and using it effectively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1" name="Google Shape;2021;p219"/>
          <p:cNvSpPr txBox="1">
            <a:spLocks noGrp="1"/>
          </p:cNvSpPr>
          <p:nvPr>
            <p:ph type="title" idx="5"/>
          </p:nvPr>
        </p:nvSpPr>
        <p:spPr>
          <a:xfrm>
            <a:off x="2253649" y="3144250"/>
            <a:ext cx="22065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Time management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2" name="Google Shape;2022;p219"/>
          <p:cNvSpPr txBox="1">
            <a:spLocks noGrp="1"/>
          </p:cNvSpPr>
          <p:nvPr>
            <p:ph type="subTitle" idx="6"/>
          </p:nvPr>
        </p:nvSpPr>
        <p:spPr>
          <a:xfrm>
            <a:off x="2253656" y="3601749"/>
            <a:ext cx="2000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Meet milestones/deadlines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3" name="Google Shape;2023;p219"/>
          <p:cNvSpPr txBox="1">
            <a:spLocks noGrp="1"/>
          </p:cNvSpPr>
          <p:nvPr>
            <p:ph type="title" idx="7"/>
          </p:nvPr>
        </p:nvSpPr>
        <p:spPr>
          <a:xfrm>
            <a:off x="6042973" y="3144250"/>
            <a:ext cx="22065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Teamwork &amp; Communication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4" name="Google Shape;2024;p219"/>
          <p:cNvSpPr txBox="1">
            <a:spLocks noGrp="1"/>
          </p:cNvSpPr>
          <p:nvPr>
            <p:ph type="subTitle" idx="8"/>
          </p:nvPr>
        </p:nvSpPr>
        <p:spPr>
          <a:xfrm>
            <a:off x="6042981" y="3601746"/>
            <a:ext cx="18861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Regular updates and knowing each other’s roles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5" name="Google Shape;2025;p219"/>
          <p:cNvSpPr/>
          <p:nvPr/>
        </p:nvSpPr>
        <p:spPr>
          <a:xfrm>
            <a:off x="1216556" y="1731598"/>
            <a:ext cx="884700" cy="8850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219"/>
          <p:cNvSpPr/>
          <p:nvPr/>
        </p:nvSpPr>
        <p:spPr>
          <a:xfrm>
            <a:off x="1216556" y="3329610"/>
            <a:ext cx="884700" cy="8850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219"/>
          <p:cNvSpPr/>
          <p:nvPr/>
        </p:nvSpPr>
        <p:spPr>
          <a:xfrm>
            <a:off x="5005881" y="1731598"/>
            <a:ext cx="884700" cy="8850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219"/>
          <p:cNvSpPr/>
          <p:nvPr/>
        </p:nvSpPr>
        <p:spPr>
          <a:xfrm>
            <a:off x="5005881" y="3329610"/>
            <a:ext cx="884700" cy="8850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9" name="Google Shape;2029;p219"/>
          <p:cNvGrpSpPr/>
          <p:nvPr/>
        </p:nvGrpSpPr>
        <p:grpSpPr>
          <a:xfrm>
            <a:off x="1444017" y="1959221"/>
            <a:ext cx="429779" cy="429752"/>
            <a:chOff x="6218026" y="4084342"/>
            <a:chExt cx="394764" cy="393979"/>
          </a:xfrm>
        </p:grpSpPr>
        <p:sp>
          <p:nvSpPr>
            <p:cNvPr id="2030" name="Google Shape;2030;p219"/>
            <p:cNvSpPr/>
            <p:nvPr/>
          </p:nvSpPr>
          <p:spPr>
            <a:xfrm>
              <a:off x="6218026" y="4084342"/>
              <a:ext cx="394764" cy="324205"/>
            </a:xfrm>
            <a:custGeom>
              <a:avLst/>
              <a:gdLst/>
              <a:ahLst/>
              <a:cxnLst/>
              <a:rect l="l" t="t" r="r" b="b"/>
              <a:pathLst>
                <a:path w="11861" h="9741" extrusionOk="0">
                  <a:moveTo>
                    <a:pt x="5573" y="6621"/>
                  </a:moveTo>
                  <a:lnTo>
                    <a:pt x="5573" y="7312"/>
                  </a:lnTo>
                  <a:lnTo>
                    <a:pt x="4192" y="7312"/>
                  </a:lnTo>
                  <a:lnTo>
                    <a:pt x="4192" y="6621"/>
                  </a:lnTo>
                  <a:close/>
                  <a:moveTo>
                    <a:pt x="7669" y="6621"/>
                  </a:moveTo>
                  <a:lnTo>
                    <a:pt x="7669" y="7312"/>
                  </a:lnTo>
                  <a:lnTo>
                    <a:pt x="6288" y="7312"/>
                  </a:lnTo>
                  <a:lnTo>
                    <a:pt x="6288" y="6621"/>
                  </a:lnTo>
                  <a:close/>
                  <a:moveTo>
                    <a:pt x="2453" y="5907"/>
                  </a:moveTo>
                  <a:cubicBezTo>
                    <a:pt x="3025" y="5907"/>
                    <a:pt x="3501" y="6383"/>
                    <a:pt x="3501" y="6954"/>
                  </a:cubicBezTo>
                  <a:cubicBezTo>
                    <a:pt x="3501" y="7550"/>
                    <a:pt x="3025" y="8002"/>
                    <a:pt x="2453" y="8002"/>
                  </a:cubicBezTo>
                  <a:cubicBezTo>
                    <a:pt x="1882" y="8002"/>
                    <a:pt x="1406" y="7550"/>
                    <a:pt x="1406" y="6954"/>
                  </a:cubicBezTo>
                  <a:cubicBezTo>
                    <a:pt x="1406" y="6383"/>
                    <a:pt x="1882" y="5907"/>
                    <a:pt x="2453" y="5907"/>
                  </a:cubicBezTo>
                  <a:close/>
                  <a:moveTo>
                    <a:pt x="9764" y="5930"/>
                  </a:moveTo>
                  <a:lnTo>
                    <a:pt x="9764" y="6621"/>
                  </a:lnTo>
                  <a:lnTo>
                    <a:pt x="10455" y="6621"/>
                  </a:lnTo>
                  <a:lnTo>
                    <a:pt x="10455" y="7312"/>
                  </a:lnTo>
                  <a:lnTo>
                    <a:pt x="9764" y="7312"/>
                  </a:lnTo>
                  <a:lnTo>
                    <a:pt x="9764" y="8002"/>
                  </a:lnTo>
                  <a:lnTo>
                    <a:pt x="9074" y="8002"/>
                  </a:lnTo>
                  <a:lnTo>
                    <a:pt x="9074" y="7312"/>
                  </a:lnTo>
                  <a:lnTo>
                    <a:pt x="8359" y="7312"/>
                  </a:lnTo>
                  <a:lnTo>
                    <a:pt x="8359" y="6621"/>
                  </a:lnTo>
                  <a:lnTo>
                    <a:pt x="9074" y="6621"/>
                  </a:lnTo>
                  <a:lnTo>
                    <a:pt x="9074" y="5930"/>
                  </a:lnTo>
                  <a:close/>
                  <a:moveTo>
                    <a:pt x="2096" y="1"/>
                  </a:moveTo>
                  <a:lnTo>
                    <a:pt x="2096" y="691"/>
                  </a:lnTo>
                  <a:lnTo>
                    <a:pt x="9764" y="691"/>
                  </a:lnTo>
                  <a:cubicBezTo>
                    <a:pt x="9955" y="691"/>
                    <a:pt x="10122" y="858"/>
                    <a:pt x="10122" y="1048"/>
                  </a:cubicBezTo>
                  <a:cubicBezTo>
                    <a:pt x="10122" y="1239"/>
                    <a:pt x="9955" y="1382"/>
                    <a:pt x="9764" y="1382"/>
                  </a:cubicBezTo>
                  <a:lnTo>
                    <a:pt x="6621" y="1382"/>
                  </a:lnTo>
                  <a:cubicBezTo>
                    <a:pt x="6049" y="1382"/>
                    <a:pt x="5573" y="1858"/>
                    <a:pt x="5573" y="2430"/>
                  </a:cubicBezTo>
                  <a:lnTo>
                    <a:pt x="5573" y="2787"/>
                  </a:lnTo>
                  <a:lnTo>
                    <a:pt x="5240" y="2787"/>
                  </a:lnTo>
                  <a:lnTo>
                    <a:pt x="5240" y="4168"/>
                  </a:lnTo>
                  <a:lnTo>
                    <a:pt x="3811" y="4168"/>
                  </a:lnTo>
                  <a:cubicBezTo>
                    <a:pt x="3454" y="3525"/>
                    <a:pt x="2787" y="3120"/>
                    <a:pt x="2025" y="3120"/>
                  </a:cubicBezTo>
                  <a:cubicBezTo>
                    <a:pt x="1477" y="3120"/>
                    <a:pt x="953" y="3358"/>
                    <a:pt x="572" y="3763"/>
                  </a:cubicBezTo>
                  <a:cubicBezTo>
                    <a:pt x="191" y="4144"/>
                    <a:pt x="0" y="4668"/>
                    <a:pt x="24" y="5240"/>
                  </a:cubicBezTo>
                  <a:lnTo>
                    <a:pt x="215" y="9741"/>
                  </a:lnTo>
                  <a:lnTo>
                    <a:pt x="3858" y="9741"/>
                  </a:lnTo>
                  <a:lnTo>
                    <a:pt x="3858" y="9050"/>
                  </a:lnTo>
                  <a:lnTo>
                    <a:pt x="8002" y="9050"/>
                  </a:lnTo>
                  <a:lnTo>
                    <a:pt x="8002" y="9741"/>
                  </a:lnTo>
                  <a:lnTo>
                    <a:pt x="11646" y="9741"/>
                  </a:lnTo>
                  <a:lnTo>
                    <a:pt x="11836" y="5240"/>
                  </a:lnTo>
                  <a:cubicBezTo>
                    <a:pt x="11860" y="4668"/>
                    <a:pt x="11670" y="4144"/>
                    <a:pt x="11289" y="3763"/>
                  </a:cubicBezTo>
                  <a:cubicBezTo>
                    <a:pt x="10908" y="3358"/>
                    <a:pt x="10384" y="3120"/>
                    <a:pt x="9836" y="3120"/>
                  </a:cubicBezTo>
                  <a:cubicBezTo>
                    <a:pt x="9074" y="3120"/>
                    <a:pt x="8407" y="3525"/>
                    <a:pt x="8050" y="4168"/>
                  </a:cubicBezTo>
                  <a:lnTo>
                    <a:pt x="6621" y="4168"/>
                  </a:lnTo>
                  <a:lnTo>
                    <a:pt x="6621" y="2787"/>
                  </a:lnTo>
                  <a:lnTo>
                    <a:pt x="6288" y="2787"/>
                  </a:lnTo>
                  <a:lnTo>
                    <a:pt x="6288" y="2430"/>
                  </a:lnTo>
                  <a:cubicBezTo>
                    <a:pt x="6288" y="2239"/>
                    <a:pt x="6430" y="2096"/>
                    <a:pt x="6621" y="2096"/>
                  </a:cubicBezTo>
                  <a:lnTo>
                    <a:pt x="9764" y="2096"/>
                  </a:lnTo>
                  <a:cubicBezTo>
                    <a:pt x="10336" y="2096"/>
                    <a:pt x="10812" y="1620"/>
                    <a:pt x="10812" y="1048"/>
                  </a:cubicBezTo>
                  <a:cubicBezTo>
                    <a:pt x="10812" y="477"/>
                    <a:pt x="10336" y="1"/>
                    <a:pt x="9764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19"/>
            <p:cNvSpPr/>
            <p:nvPr/>
          </p:nvSpPr>
          <p:spPr>
            <a:xfrm>
              <a:off x="6287789" y="4304682"/>
              <a:ext cx="22998" cy="23031"/>
            </a:xfrm>
            <a:custGeom>
              <a:avLst/>
              <a:gdLst/>
              <a:ahLst/>
              <a:cxnLst/>
              <a:rect l="l" t="t" r="r" b="b"/>
              <a:pathLst>
                <a:path w="691" h="692" extrusionOk="0">
                  <a:moveTo>
                    <a:pt x="357" y="1"/>
                  </a:moveTo>
                  <a:cubicBezTo>
                    <a:pt x="167" y="1"/>
                    <a:pt x="0" y="144"/>
                    <a:pt x="0" y="334"/>
                  </a:cubicBezTo>
                  <a:cubicBezTo>
                    <a:pt x="0" y="525"/>
                    <a:pt x="167" y="692"/>
                    <a:pt x="357" y="692"/>
                  </a:cubicBezTo>
                  <a:cubicBezTo>
                    <a:pt x="548" y="692"/>
                    <a:pt x="691" y="525"/>
                    <a:pt x="691" y="334"/>
                  </a:cubicBezTo>
                  <a:cubicBezTo>
                    <a:pt x="691" y="144"/>
                    <a:pt x="548" y="1"/>
                    <a:pt x="357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19"/>
            <p:cNvSpPr/>
            <p:nvPr/>
          </p:nvSpPr>
          <p:spPr>
            <a:xfrm>
              <a:off x="6486726" y="4432325"/>
              <a:ext cx="116555" cy="45996"/>
            </a:xfrm>
            <a:custGeom>
              <a:avLst/>
              <a:gdLst/>
              <a:ahLst/>
              <a:cxnLst/>
              <a:rect l="l" t="t" r="r" b="b"/>
              <a:pathLst>
                <a:path w="3502" h="1382" extrusionOk="0">
                  <a:moveTo>
                    <a:pt x="1" y="0"/>
                  </a:moveTo>
                  <a:cubicBezTo>
                    <a:pt x="72" y="333"/>
                    <a:pt x="239" y="643"/>
                    <a:pt x="501" y="881"/>
                  </a:cubicBezTo>
                  <a:cubicBezTo>
                    <a:pt x="834" y="1215"/>
                    <a:pt x="1287" y="1381"/>
                    <a:pt x="1763" y="1381"/>
                  </a:cubicBezTo>
                  <a:cubicBezTo>
                    <a:pt x="2596" y="1381"/>
                    <a:pt x="3311" y="786"/>
                    <a:pt x="3501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19"/>
            <p:cNvSpPr/>
            <p:nvPr/>
          </p:nvSpPr>
          <p:spPr>
            <a:xfrm>
              <a:off x="6227545" y="4432325"/>
              <a:ext cx="116522" cy="45996"/>
            </a:xfrm>
            <a:custGeom>
              <a:avLst/>
              <a:gdLst/>
              <a:ahLst/>
              <a:cxnLst/>
              <a:rect l="l" t="t" r="r" b="b"/>
              <a:pathLst>
                <a:path w="3501" h="1382" extrusionOk="0">
                  <a:moveTo>
                    <a:pt x="0" y="0"/>
                  </a:moveTo>
                  <a:cubicBezTo>
                    <a:pt x="191" y="786"/>
                    <a:pt x="905" y="1381"/>
                    <a:pt x="1739" y="1381"/>
                  </a:cubicBezTo>
                  <a:lnTo>
                    <a:pt x="1763" y="1381"/>
                  </a:lnTo>
                  <a:cubicBezTo>
                    <a:pt x="2239" y="1381"/>
                    <a:pt x="2667" y="1215"/>
                    <a:pt x="3001" y="881"/>
                  </a:cubicBezTo>
                  <a:cubicBezTo>
                    <a:pt x="3263" y="643"/>
                    <a:pt x="3430" y="333"/>
                    <a:pt x="3501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4" name="Google Shape;2034;p219"/>
          <p:cNvGrpSpPr/>
          <p:nvPr/>
        </p:nvGrpSpPr>
        <p:grpSpPr>
          <a:xfrm>
            <a:off x="5233342" y="1959223"/>
            <a:ext cx="429779" cy="429749"/>
            <a:chOff x="5487898" y="3430414"/>
            <a:chExt cx="394764" cy="393976"/>
          </a:xfrm>
        </p:grpSpPr>
        <p:sp>
          <p:nvSpPr>
            <p:cNvPr id="2035" name="Google Shape;2035;p219"/>
            <p:cNvSpPr/>
            <p:nvPr/>
          </p:nvSpPr>
          <p:spPr>
            <a:xfrm>
              <a:off x="5487898" y="3430414"/>
              <a:ext cx="394764" cy="255243"/>
            </a:xfrm>
            <a:custGeom>
              <a:avLst/>
              <a:gdLst/>
              <a:ahLst/>
              <a:cxnLst/>
              <a:rect l="l" t="t" r="r" b="b"/>
              <a:pathLst>
                <a:path w="11861" h="7669" extrusionOk="0">
                  <a:moveTo>
                    <a:pt x="4120" y="1"/>
                  </a:moveTo>
                  <a:lnTo>
                    <a:pt x="2168" y="382"/>
                  </a:lnTo>
                  <a:lnTo>
                    <a:pt x="786" y="5907"/>
                  </a:lnTo>
                  <a:lnTo>
                    <a:pt x="1" y="5907"/>
                  </a:lnTo>
                  <a:lnTo>
                    <a:pt x="1" y="7669"/>
                  </a:lnTo>
                  <a:lnTo>
                    <a:pt x="11860" y="7669"/>
                  </a:lnTo>
                  <a:lnTo>
                    <a:pt x="11860" y="5907"/>
                  </a:lnTo>
                  <a:lnTo>
                    <a:pt x="11074" y="5907"/>
                  </a:lnTo>
                  <a:lnTo>
                    <a:pt x="9693" y="382"/>
                  </a:lnTo>
                  <a:lnTo>
                    <a:pt x="7740" y="1"/>
                  </a:lnTo>
                  <a:lnTo>
                    <a:pt x="7597" y="691"/>
                  </a:lnTo>
                  <a:lnTo>
                    <a:pt x="9121" y="977"/>
                  </a:lnTo>
                  <a:lnTo>
                    <a:pt x="10360" y="5907"/>
                  </a:lnTo>
                  <a:lnTo>
                    <a:pt x="1501" y="5907"/>
                  </a:lnTo>
                  <a:lnTo>
                    <a:pt x="2739" y="977"/>
                  </a:lnTo>
                  <a:lnTo>
                    <a:pt x="4263" y="691"/>
                  </a:lnTo>
                  <a:lnTo>
                    <a:pt x="4120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19"/>
            <p:cNvSpPr/>
            <p:nvPr/>
          </p:nvSpPr>
          <p:spPr>
            <a:xfrm>
              <a:off x="5511663" y="3708634"/>
              <a:ext cx="347203" cy="115757"/>
            </a:xfrm>
            <a:custGeom>
              <a:avLst/>
              <a:gdLst/>
              <a:ahLst/>
              <a:cxnLst/>
              <a:rect l="l" t="t" r="r" b="b"/>
              <a:pathLst>
                <a:path w="10432" h="3478" extrusionOk="0">
                  <a:moveTo>
                    <a:pt x="1" y="1"/>
                  </a:moveTo>
                  <a:lnTo>
                    <a:pt x="1" y="691"/>
                  </a:lnTo>
                  <a:lnTo>
                    <a:pt x="1739" y="691"/>
                  </a:lnTo>
                  <a:lnTo>
                    <a:pt x="1739" y="1382"/>
                  </a:lnTo>
                  <a:lnTo>
                    <a:pt x="1" y="1382"/>
                  </a:lnTo>
                  <a:lnTo>
                    <a:pt x="1" y="3477"/>
                  </a:lnTo>
                  <a:lnTo>
                    <a:pt x="4264" y="3477"/>
                  </a:lnTo>
                  <a:lnTo>
                    <a:pt x="4478" y="2096"/>
                  </a:lnTo>
                  <a:lnTo>
                    <a:pt x="5955" y="2096"/>
                  </a:lnTo>
                  <a:lnTo>
                    <a:pt x="6169" y="3477"/>
                  </a:lnTo>
                  <a:lnTo>
                    <a:pt x="10432" y="3477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19"/>
            <p:cNvSpPr/>
            <p:nvPr/>
          </p:nvSpPr>
          <p:spPr>
            <a:xfrm>
              <a:off x="5487898" y="3731633"/>
              <a:ext cx="23797" cy="22998"/>
            </a:xfrm>
            <a:custGeom>
              <a:avLst/>
              <a:gdLst/>
              <a:ahLst/>
              <a:cxnLst/>
              <a:rect l="l" t="t" r="r" b="b"/>
              <a:pathLst>
                <a:path w="71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715" y="691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8" name="Google Shape;2038;p219"/>
          <p:cNvGrpSpPr/>
          <p:nvPr/>
        </p:nvGrpSpPr>
        <p:grpSpPr>
          <a:xfrm>
            <a:off x="5233355" y="3557208"/>
            <a:ext cx="429753" cy="429787"/>
            <a:chOff x="4743492" y="4084342"/>
            <a:chExt cx="393980" cy="393974"/>
          </a:xfrm>
        </p:grpSpPr>
        <p:sp>
          <p:nvSpPr>
            <p:cNvPr id="2039" name="Google Shape;2039;p219"/>
            <p:cNvSpPr/>
            <p:nvPr/>
          </p:nvSpPr>
          <p:spPr>
            <a:xfrm>
              <a:off x="4882219" y="4339563"/>
              <a:ext cx="23031" cy="68995"/>
            </a:xfrm>
            <a:custGeom>
              <a:avLst/>
              <a:gdLst/>
              <a:ahLst/>
              <a:cxnLst/>
              <a:rect l="l" t="t" r="r" b="b"/>
              <a:pathLst>
                <a:path w="692" h="2073" extrusionOk="0">
                  <a:moveTo>
                    <a:pt x="0" y="1"/>
                  </a:moveTo>
                  <a:lnTo>
                    <a:pt x="0" y="2073"/>
                  </a:lnTo>
                  <a:lnTo>
                    <a:pt x="691" y="207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19"/>
            <p:cNvSpPr/>
            <p:nvPr/>
          </p:nvSpPr>
          <p:spPr>
            <a:xfrm>
              <a:off x="4928983" y="4327681"/>
              <a:ext cx="23031" cy="92758"/>
            </a:xfrm>
            <a:custGeom>
              <a:avLst/>
              <a:gdLst/>
              <a:ahLst/>
              <a:cxnLst/>
              <a:rect l="l" t="t" r="r" b="b"/>
              <a:pathLst>
                <a:path w="692" h="2787" extrusionOk="0">
                  <a:moveTo>
                    <a:pt x="1" y="1"/>
                  </a:moveTo>
                  <a:lnTo>
                    <a:pt x="1" y="2787"/>
                  </a:lnTo>
                  <a:lnTo>
                    <a:pt x="691" y="278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19"/>
            <p:cNvSpPr/>
            <p:nvPr/>
          </p:nvSpPr>
          <p:spPr>
            <a:xfrm>
              <a:off x="4974948" y="4339563"/>
              <a:ext cx="23031" cy="68995"/>
            </a:xfrm>
            <a:custGeom>
              <a:avLst/>
              <a:gdLst/>
              <a:ahLst/>
              <a:cxnLst/>
              <a:rect l="l" t="t" r="r" b="b"/>
              <a:pathLst>
                <a:path w="692" h="2073" extrusionOk="0">
                  <a:moveTo>
                    <a:pt x="1" y="1"/>
                  </a:moveTo>
                  <a:lnTo>
                    <a:pt x="1" y="2073"/>
                  </a:lnTo>
                  <a:lnTo>
                    <a:pt x="691" y="207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19"/>
            <p:cNvSpPr/>
            <p:nvPr/>
          </p:nvSpPr>
          <p:spPr>
            <a:xfrm>
              <a:off x="4743492" y="4341161"/>
              <a:ext cx="23031" cy="65833"/>
            </a:xfrm>
            <a:custGeom>
              <a:avLst/>
              <a:gdLst/>
              <a:ahLst/>
              <a:cxnLst/>
              <a:rect l="l" t="t" r="r" b="b"/>
              <a:pathLst>
                <a:path w="692" h="1978" extrusionOk="0">
                  <a:moveTo>
                    <a:pt x="692" y="0"/>
                  </a:moveTo>
                  <a:cubicBezTo>
                    <a:pt x="287" y="143"/>
                    <a:pt x="1" y="524"/>
                    <a:pt x="1" y="1001"/>
                  </a:cubicBezTo>
                  <a:cubicBezTo>
                    <a:pt x="1" y="1453"/>
                    <a:pt x="287" y="1834"/>
                    <a:pt x="692" y="1977"/>
                  </a:cubicBezTo>
                  <a:lnTo>
                    <a:pt x="69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19"/>
            <p:cNvSpPr/>
            <p:nvPr/>
          </p:nvSpPr>
          <p:spPr>
            <a:xfrm>
              <a:off x="5114474" y="4341161"/>
              <a:ext cx="22998" cy="65833"/>
            </a:xfrm>
            <a:custGeom>
              <a:avLst/>
              <a:gdLst/>
              <a:ahLst/>
              <a:cxnLst/>
              <a:rect l="l" t="t" r="r" b="b"/>
              <a:pathLst>
                <a:path w="691" h="1978" extrusionOk="0">
                  <a:moveTo>
                    <a:pt x="0" y="0"/>
                  </a:moveTo>
                  <a:lnTo>
                    <a:pt x="0" y="1977"/>
                  </a:lnTo>
                  <a:cubicBezTo>
                    <a:pt x="405" y="1834"/>
                    <a:pt x="691" y="1453"/>
                    <a:pt x="691" y="1001"/>
                  </a:cubicBezTo>
                  <a:cubicBezTo>
                    <a:pt x="691" y="524"/>
                    <a:pt x="405" y="143"/>
                    <a:pt x="0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19"/>
            <p:cNvSpPr/>
            <p:nvPr/>
          </p:nvSpPr>
          <p:spPr>
            <a:xfrm>
              <a:off x="4789490" y="4315798"/>
              <a:ext cx="69760" cy="116555"/>
            </a:xfrm>
            <a:custGeom>
              <a:avLst/>
              <a:gdLst/>
              <a:ahLst/>
              <a:cxnLst/>
              <a:rect l="l" t="t" r="r" b="b"/>
              <a:pathLst>
                <a:path w="2096" h="3502" extrusionOk="0">
                  <a:moveTo>
                    <a:pt x="0" y="0"/>
                  </a:moveTo>
                  <a:lnTo>
                    <a:pt x="0" y="715"/>
                  </a:lnTo>
                  <a:lnTo>
                    <a:pt x="0" y="2787"/>
                  </a:lnTo>
                  <a:lnTo>
                    <a:pt x="0" y="3501"/>
                  </a:lnTo>
                  <a:lnTo>
                    <a:pt x="2096" y="3501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19"/>
            <p:cNvSpPr/>
            <p:nvPr/>
          </p:nvSpPr>
          <p:spPr>
            <a:xfrm>
              <a:off x="4789490" y="4084342"/>
              <a:ext cx="301207" cy="209280"/>
            </a:xfrm>
            <a:custGeom>
              <a:avLst/>
              <a:gdLst/>
              <a:ahLst/>
              <a:cxnLst/>
              <a:rect l="l" t="t" r="r" b="b"/>
              <a:pathLst>
                <a:path w="9050" h="6288" extrusionOk="0">
                  <a:moveTo>
                    <a:pt x="4525" y="1"/>
                  </a:moveTo>
                  <a:cubicBezTo>
                    <a:pt x="2024" y="1"/>
                    <a:pt x="0" y="2025"/>
                    <a:pt x="0" y="4525"/>
                  </a:cubicBezTo>
                  <a:lnTo>
                    <a:pt x="0" y="6288"/>
                  </a:lnTo>
                  <a:lnTo>
                    <a:pt x="691" y="6288"/>
                  </a:lnTo>
                  <a:lnTo>
                    <a:pt x="691" y="4525"/>
                  </a:lnTo>
                  <a:cubicBezTo>
                    <a:pt x="691" y="4287"/>
                    <a:pt x="715" y="4049"/>
                    <a:pt x="762" y="3835"/>
                  </a:cubicBezTo>
                  <a:lnTo>
                    <a:pt x="2072" y="3835"/>
                  </a:lnTo>
                  <a:lnTo>
                    <a:pt x="2167" y="3597"/>
                  </a:lnTo>
                  <a:cubicBezTo>
                    <a:pt x="2525" y="2644"/>
                    <a:pt x="3477" y="1977"/>
                    <a:pt x="4525" y="1977"/>
                  </a:cubicBezTo>
                  <a:cubicBezTo>
                    <a:pt x="5573" y="1977"/>
                    <a:pt x="6525" y="2644"/>
                    <a:pt x="6906" y="3597"/>
                  </a:cubicBezTo>
                  <a:lnTo>
                    <a:pt x="7002" y="3835"/>
                  </a:lnTo>
                  <a:lnTo>
                    <a:pt x="8311" y="3835"/>
                  </a:lnTo>
                  <a:cubicBezTo>
                    <a:pt x="8335" y="4049"/>
                    <a:pt x="8359" y="4287"/>
                    <a:pt x="8359" y="4525"/>
                  </a:cubicBezTo>
                  <a:lnTo>
                    <a:pt x="8359" y="6288"/>
                  </a:lnTo>
                  <a:lnTo>
                    <a:pt x="9050" y="6288"/>
                  </a:lnTo>
                  <a:lnTo>
                    <a:pt x="9050" y="4525"/>
                  </a:lnTo>
                  <a:cubicBezTo>
                    <a:pt x="9050" y="2025"/>
                    <a:pt x="7025" y="1"/>
                    <a:pt x="4525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19"/>
            <p:cNvSpPr/>
            <p:nvPr/>
          </p:nvSpPr>
          <p:spPr>
            <a:xfrm>
              <a:off x="4940066" y="4315798"/>
              <a:ext cx="150637" cy="162518"/>
            </a:xfrm>
            <a:custGeom>
              <a:avLst/>
              <a:gdLst/>
              <a:ahLst/>
              <a:cxnLst/>
              <a:rect l="l" t="t" r="r" b="b"/>
              <a:pathLst>
                <a:path w="4526" h="4883" extrusionOk="0">
                  <a:moveTo>
                    <a:pt x="2454" y="0"/>
                  </a:moveTo>
                  <a:lnTo>
                    <a:pt x="2454" y="3501"/>
                  </a:lnTo>
                  <a:lnTo>
                    <a:pt x="3835" y="3501"/>
                  </a:lnTo>
                  <a:lnTo>
                    <a:pt x="3835" y="4192"/>
                  </a:lnTo>
                  <a:lnTo>
                    <a:pt x="1" y="4192"/>
                  </a:lnTo>
                  <a:lnTo>
                    <a:pt x="1" y="4882"/>
                  </a:lnTo>
                  <a:lnTo>
                    <a:pt x="4526" y="4882"/>
                  </a:lnTo>
                  <a:lnTo>
                    <a:pt x="4526" y="3501"/>
                  </a:lnTo>
                  <a:lnTo>
                    <a:pt x="4526" y="3144"/>
                  </a:lnTo>
                  <a:lnTo>
                    <a:pt x="4526" y="2787"/>
                  </a:lnTo>
                  <a:lnTo>
                    <a:pt x="4526" y="715"/>
                  </a:lnTo>
                  <a:lnTo>
                    <a:pt x="4526" y="35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219"/>
          <p:cNvGrpSpPr/>
          <p:nvPr/>
        </p:nvGrpSpPr>
        <p:grpSpPr>
          <a:xfrm>
            <a:off x="1519671" y="3557898"/>
            <a:ext cx="278471" cy="429791"/>
            <a:chOff x="3372038" y="4084342"/>
            <a:chExt cx="255243" cy="393978"/>
          </a:xfrm>
        </p:grpSpPr>
        <p:sp>
          <p:nvSpPr>
            <p:cNvPr id="2048" name="Google Shape;2048;p219"/>
            <p:cNvSpPr/>
            <p:nvPr/>
          </p:nvSpPr>
          <p:spPr>
            <a:xfrm>
              <a:off x="3372038" y="4362562"/>
              <a:ext cx="162518" cy="23031"/>
            </a:xfrm>
            <a:custGeom>
              <a:avLst/>
              <a:gdLst/>
              <a:ahLst/>
              <a:cxnLst/>
              <a:rect l="l" t="t" r="r" b="b"/>
              <a:pathLst>
                <a:path w="4883" h="692" extrusionOk="0">
                  <a:moveTo>
                    <a:pt x="0" y="0"/>
                  </a:moveTo>
                  <a:lnTo>
                    <a:pt x="0" y="691"/>
                  </a:lnTo>
                  <a:lnTo>
                    <a:pt x="4882" y="691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19"/>
            <p:cNvSpPr/>
            <p:nvPr/>
          </p:nvSpPr>
          <p:spPr>
            <a:xfrm>
              <a:off x="3372837" y="4408527"/>
              <a:ext cx="160921" cy="69793"/>
            </a:xfrm>
            <a:custGeom>
              <a:avLst/>
              <a:gdLst/>
              <a:ahLst/>
              <a:cxnLst/>
              <a:rect l="l" t="t" r="r" b="b"/>
              <a:pathLst>
                <a:path w="4835" h="2097" extrusionOk="0">
                  <a:moveTo>
                    <a:pt x="0" y="1"/>
                  </a:moveTo>
                  <a:cubicBezTo>
                    <a:pt x="167" y="1191"/>
                    <a:pt x="1191" y="2096"/>
                    <a:pt x="2429" y="2096"/>
                  </a:cubicBezTo>
                  <a:cubicBezTo>
                    <a:pt x="3644" y="2096"/>
                    <a:pt x="4668" y="1191"/>
                    <a:pt x="4834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19"/>
            <p:cNvSpPr/>
            <p:nvPr/>
          </p:nvSpPr>
          <p:spPr>
            <a:xfrm>
              <a:off x="3372038" y="4239711"/>
              <a:ext cx="232245" cy="99881"/>
            </a:xfrm>
            <a:custGeom>
              <a:avLst/>
              <a:gdLst/>
              <a:ahLst/>
              <a:cxnLst/>
              <a:rect l="l" t="t" r="r" b="b"/>
              <a:pathLst>
                <a:path w="6978" h="3001" extrusionOk="0">
                  <a:moveTo>
                    <a:pt x="0" y="0"/>
                  </a:moveTo>
                  <a:lnTo>
                    <a:pt x="0" y="3001"/>
                  </a:lnTo>
                  <a:lnTo>
                    <a:pt x="4882" y="3001"/>
                  </a:lnTo>
                  <a:lnTo>
                    <a:pt x="4882" y="2477"/>
                  </a:lnTo>
                  <a:cubicBezTo>
                    <a:pt x="5430" y="2334"/>
                    <a:pt x="5882" y="2120"/>
                    <a:pt x="6263" y="1834"/>
                  </a:cubicBezTo>
                  <a:cubicBezTo>
                    <a:pt x="6692" y="1501"/>
                    <a:pt x="6954" y="1096"/>
                    <a:pt x="6978" y="643"/>
                  </a:cubicBezTo>
                  <a:lnTo>
                    <a:pt x="6978" y="643"/>
                  </a:lnTo>
                  <a:cubicBezTo>
                    <a:pt x="6954" y="667"/>
                    <a:pt x="6930" y="691"/>
                    <a:pt x="6906" y="691"/>
                  </a:cubicBezTo>
                  <a:cubicBezTo>
                    <a:pt x="6073" y="1286"/>
                    <a:pt x="4977" y="1596"/>
                    <a:pt x="3834" y="1596"/>
                  </a:cubicBezTo>
                  <a:cubicBezTo>
                    <a:pt x="2691" y="1596"/>
                    <a:pt x="1620" y="1286"/>
                    <a:pt x="786" y="691"/>
                  </a:cubicBezTo>
                  <a:cubicBezTo>
                    <a:pt x="477" y="476"/>
                    <a:pt x="215" y="238"/>
                    <a:pt x="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19"/>
            <p:cNvSpPr/>
            <p:nvPr/>
          </p:nvSpPr>
          <p:spPr>
            <a:xfrm>
              <a:off x="3372038" y="4084342"/>
              <a:ext cx="255243" cy="185517"/>
            </a:xfrm>
            <a:custGeom>
              <a:avLst/>
              <a:gdLst/>
              <a:ahLst/>
              <a:cxnLst/>
              <a:rect l="l" t="t" r="r" b="b"/>
              <a:pathLst>
                <a:path w="7669" h="5574" extrusionOk="0">
                  <a:moveTo>
                    <a:pt x="4882" y="1382"/>
                  </a:moveTo>
                  <a:lnTo>
                    <a:pt x="4882" y="2096"/>
                  </a:lnTo>
                  <a:lnTo>
                    <a:pt x="4192" y="2096"/>
                  </a:lnTo>
                  <a:lnTo>
                    <a:pt x="4192" y="1382"/>
                  </a:lnTo>
                  <a:close/>
                  <a:moveTo>
                    <a:pt x="6287" y="2430"/>
                  </a:moveTo>
                  <a:lnTo>
                    <a:pt x="6287" y="3120"/>
                  </a:lnTo>
                  <a:lnTo>
                    <a:pt x="5573" y="3120"/>
                  </a:lnTo>
                  <a:lnTo>
                    <a:pt x="5573" y="2430"/>
                  </a:lnTo>
                  <a:close/>
                  <a:moveTo>
                    <a:pt x="2787" y="1739"/>
                  </a:moveTo>
                  <a:lnTo>
                    <a:pt x="2787" y="2430"/>
                  </a:lnTo>
                  <a:lnTo>
                    <a:pt x="3501" y="2430"/>
                  </a:lnTo>
                  <a:lnTo>
                    <a:pt x="3501" y="3120"/>
                  </a:lnTo>
                  <a:lnTo>
                    <a:pt x="2787" y="3120"/>
                  </a:lnTo>
                  <a:lnTo>
                    <a:pt x="2787" y="3835"/>
                  </a:lnTo>
                  <a:lnTo>
                    <a:pt x="2096" y="3835"/>
                  </a:lnTo>
                  <a:lnTo>
                    <a:pt x="2096" y="3120"/>
                  </a:lnTo>
                  <a:lnTo>
                    <a:pt x="1405" y="3120"/>
                  </a:lnTo>
                  <a:lnTo>
                    <a:pt x="1405" y="2430"/>
                  </a:lnTo>
                  <a:lnTo>
                    <a:pt x="2096" y="2430"/>
                  </a:lnTo>
                  <a:lnTo>
                    <a:pt x="2096" y="1739"/>
                  </a:lnTo>
                  <a:close/>
                  <a:moveTo>
                    <a:pt x="4882" y="3120"/>
                  </a:moveTo>
                  <a:lnTo>
                    <a:pt x="4882" y="3835"/>
                  </a:lnTo>
                  <a:lnTo>
                    <a:pt x="4192" y="3835"/>
                  </a:lnTo>
                  <a:lnTo>
                    <a:pt x="4192" y="3120"/>
                  </a:lnTo>
                  <a:close/>
                  <a:moveTo>
                    <a:pt x="3834" y="1"/>
                  </a:moveTo>
                  <a:cubicBezTo>
                    <a:pt x="2834" y="1"/>
                    <a:pt x="1882" y="263"/>
                    <a:pt x="1167" y="763"/>
                  </a:cubicBezTo>
                  <a:cubicBezTo>
                    <a:pt x="429" y="1310"/>
                    <a:pt x="0" y="2025"/>
                    <a:pt x="0" y="2787"/>
                  </a:cubicBezTo>
                  <a:cubicBezTo>
                    <a:pt x="0" y="3549"/>
                    <a:pt x="429" y="4263"/>
                    <a:pt x="1167" y="4787"/>
                  </a:cubicBezTo>
                  <a:cubicBezTo>
                    <a:pt x="1882" y="5287"/>
                    <a:pt x="2834" y="5573"/>
                    <a:pt x="3834" y="5573"/>
                  </a:cubicBezTo>
                  <a:cubicBezTo>
                    <a:pt x="4835" y="5573"/>
                    <a:pt x="5787" y="5287"/>
                    <a:pt x="6502" y="4787"/>
                  </a:cubicBezTo>
                  <a:cubicBezTo>
                    <a:pt x="7264" y="4263"/>
                    <a:pt x="7669" y="3549"/>
                    <a:pt x="7669" y="2787"/>
                  </a:cubicBezTo>
                  <a:cubicBezTo>
                    <a:pt x="7669" y="2025"/>
                    <a:pt x="7264" y="1310"/>
                    <a:pt x="6502" y="763"/>
                  </a:cubicBezTo>
                  <a:cubicBezTo>
                    <a:pt x="5787" y="263"/>
                    <a:pt x="4835" y="1"/>
                    <a:pt x="3834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220"/>
          <p:cNvSpPr/>
          <p:nvPr/>
        </p:nvSpPr>
        <p:spPr>
          <a:xfrm>
            <a:off x="-167275" y="-97575"/>
            <a:ext cx="9513300" cy="530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220"/>
          <p:cNvSpPr txBox="1"/>
          <p:nvPr/>
        </p:nvSpPr>
        <p:spPr>
          <a:xfrm>
            <a:off x="2033700" y="2094600"/>
            <a:ext cx="5076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 &amp; A</a:t>
            </a:r>
            <a:endParaRPr sz="5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01"/>
          <p:cNvSpPr/>
          <p:nvPr/>
        </p:nvSpPr>
        <p:spPr>
          <a:xfrm>
            <a:off x="3919525" y="839428"/>
            <a:ext cx="1304400" cy="13044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201"/>
          <p:cNvSpPr txBox="1">
            <a:spLocks noGrp="1"/>
          </p:cNvSpPr>
          <p:nvPr>
            <p:ph type="title"/>
          </p:nvPr>
        </p:nvSpPr>
        <p:spPr>
          <a:xfrm>
            <a:off x="2312425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Background 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&amp; Objectives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39" name="Google Shape;1639;p201"/>
          <p:cNvSpPr txBox="1">
            <a:spLocks noGrp="1"/>
          </p:cNvSpPr>
          <p:nvPr>
            <p:ph type="subTitle" idx="1"/>
          </p:nvPr>
        </p:nvSpPr>
        <p:spPr>
          <a:xfrm>
            <a:off x="2312425" y="3780749"/>
            <a:ext cx="4518600" cy="381600"/>
          </a:xfrm>
          <a:prstGeom prst="rect">
            <a:avLst/>
          </a:prstGeom>
          <a:solidFill>
            <a:srgbClr val="ED9688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&amp; Our proposed solution</a:t>
            </a:r>
            <a:endParaRPr/>
          </a:p>
        </p:txBody>
      </p:sp>
      <p:sp>
        <p:nvSpPr>
          <p:cNvPr id="1640" name="Google Shape;1640;p201"/>
          <p:cNvSpPr txBox="1">
            <a:spLocks noGrp="1"/>
          </p:cNvSpPr>
          <p:nvPr>
            <p:ph type="title" idx="2"/>
          </p:nvPr>
        </p:nvSpPr>
        <p:spPr>
          <a:xfrm>
            <a:off x="3987775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D9EEB"/>
                </a:solidFill>
              </a:rPr>
              <a:t>01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641" name="Google Shape;1641;p201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02"/>
          <p:cNvSpPr/>
          <p:nvPr/>
        </p:nvSpPr>
        <p:spPr>
          <a:xfrm>
            <a:off x="5068847" y="977025"/>
            <a:ext cx="3131400" cy="314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02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648" name="Google Shape;1648;p202"/>
          <p:cNvSpPr txBox="1">
            <a:spLocks noGrp="1"/>
          </p:cNvSpPr>
          <p:nvPr>
            <p:ph type="title"/>
          </p:nvPr>
        </p:nvSpPr>
        <p:spPr>
          <a:xfrm>
            <a:off x="714000" y="1311025"/>
            <a:ext cx="3912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Background &amp; Motivation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649" name="Google Shape;1649;p202"/>
          <p:cNvGrpSpPr/>
          <p:nvPr/>
        </p:nvGrpSpPr>
        <p:grpSpPr>
          <a:xfrm>
            <a:off x="5372621" y="1793717"/>
            <a:ext cx="917649" cy="1745425"/>
            <a:chOff x="5372621" y="1793717"/>
            <a:chExt cx="917649" cy="1745425"/>
          </a:xfrm>
        </p:grpSpPr>
        <p:sp>
          <p:nvSpPr>
            <p:cNvPr id="1650" name="Google Shape;1650;p202"/>
            <p:cNvSpPr/>
            <p:nvPr/>
          </p:nvSpPr>
          <p:spPr>
            <a:xfrm>
              <a:off x="5372621" y="1793717"/>
              <a:ext cx="917649" cy="1745425"/>
            </a:xfrm>
            <a:custGeom>
              <a:avLst/>
              <a:gdLst/>
              <a:ahLst/>
              <a:cxnLst/>
              <a:rect l="l" t="t" r="r" b="b"/>
              <a:pathLst>
                <a:path w="20819" h="39599" extrusionOk="0">
                  <a:moveTo>
                    <a:pt x="1949" y="1"/>
                  </a:moveTo>
                  <a:cubicBezTo>
                    <a:pt x="873" y="1"/>
                    <a:pt x="1" y="873"/>
                    <a:pt x="1" y="1949"/>
                  </a:cubicBezTo>
                  <a:lnTo>
                    <a:pt x="1" y="37665"/>
                  </a:lnTo>
                  <a:cubicBezTo>
                    <a:pt x="1" y="38735"/>
                    <a:pt x="892" y="39599"/>
                    <a:pt x="1949" y="39599"/>
                  </a:cubicBezTo>
                  <a:cubicBezTo>
                    <a:pt x="1992" y="39599"/>
                    <a:pt x="2035" y="39597"/>
                    <a:pt x="2079" y="39595"/>
                  </a:cubicBezTo>
                  <a:lnTo>
                    <a:pt x="19000" y="38481"/>
                  </a:lnTo>
                  <a:cubicBezTo>
                    <a:pt x="20021" y="38407"/>
                    <a:pt x="20818" y="37572"/>
                    <a:pt x="20818" y="36533"/>
                  </a:cubicBezTo>
                  <a:lnTo>
                    <a:pt x="20818" y="1949"/>
                  </a:lnTo>
                  <a:cubicBezTo>
                    <a:pt x="20818" y="873"/>
                    <a:pt x="19946" y="1"/>
                    <a:pt x="18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2"/>
            <p:cNvSpPr/>
            <p:nvPr/>
          </p:nvSpPr>
          <p:spPr>
            <a:xfrm>
              <a:off x="5430975" y="1854375"/>
              <a:ext cx="800907" cy="1623955"/>
            </a:xfrm>
            <a:custGeom>
              <a:avLst/>
              <a:gdLst/>
              <a:ahLst/>
              <a:cxnLst/>
              <a:rect l="l" t="t" r="r" b="b"/>
              <a:pathLst>
                <a:path w="20819" h="39599" extrusionOk="0">
                  <a:moveTo>
                    <a:pt x="1949" y="1"/>
                  </a:moveTo>
                  <a:cubicBezTo>
                    <a:pt x="873" y="1"/>
                    <a:pt x="1" y="873"/>
                    <a:pt x="1" y="1949"/>
                  </a:cubicBezTo>
                  <a:lnTo>
                    <a:pt x="1" y="37665"/>
                  </a:lnTo>
                  <a:cubicBezTo>
                    <a:pt x="1" y="38735"/>
                    <a:pt x="892" y="39599"/>
                    <a:pt x="1949" y="39599"/>
                  </a:cubicBezTo>
                  <a:cubicBezTo>
                    <a:pt x="1992" y="39599"/>
                    <a:pt x="2035" y="39597"/>
                    <a:pt x="2079" y="39595"/>
                  </a:cubicBezTo>
                  <a:lnTo>
                    <a:pt x="19000" y="38481"/>
                  </a:lnTo>
                  <a:cubicBezTo>
                    <a:pt x="20021" y="38407"/>
                    <a:pt x="20818" y="37572"/>
                    <a:pt x="20818" y="36533"/>
                  </a:cubicBezTo>
                  <a:lnTo>
                    <a:pt x="20818" y="1949"/>
                  </a:lnTo>
                  <a:cubicBezTo>
                    <a:pt x="20818" y="873"/>
                    <a:pt x="19946" y="1"/>
                    <a:pt x="18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2"/>
            <p:cNvSpPr/>
            <p:nvPr/>
          </p:nvSpPr>
          <p:spPr>
            <a:xfrm>
              <a:off x="5579509" y="2303234"/>
              <a:ext cx="503872" cy="1021654"/>
            </a:xfrm>
            <a:custGeom>
              <a:avLst/>
              <a:gdLst/>
              <a:ahLst/>
              <a:cxnLst/>
              <a:rect l="l" t="t" r="r" b="b"/>
              <a:pathLst>
                <a:path w="20819" h="39599" extrusionOk="0">
                  <a:moveTo>
                    <a:pt x="1949" y="1"/>
                  </a:moveTo>
                  <a:cubicBezTo>
                    <a:pt x="873" y="1"/>
                    <a:pt x="1" y="873"/>
                    <a:pt x="1" y="1949"/>
                  </a:cubicBezTo>
                  <a:lnTo>
                    <a:pt x="1" y="37665"/>
                  </a:lnTo>
                  <a:cubicBezTo>
                    <a:pt x="1" y="38735"/>
                    <a:pt x="892" y="39599"/>
                    <a:pt x="1949" y="39599"/>
                  </a:cubicBezTo>
                  <a:cubicBezTo>
                    <a:pt x="1992" y="39599"/>
                    <a:pt x="2035" y="39597"/>
                    <a:pt x="2079" y="39595"/>
                  </a:cubicBezTo>
                  <a:lnTo>
                    <a:pt x="19000" y="38481"/>
                  </a:lnTo>
                  <a:cubicBezTo>
                    <a:pt x="20021" y="38407"/>
                    <a:pt x="20818" y="37572"/>
                    <a:pt x="20818" y="36533"/>
                  </a:cubicBezTo>
                  <a:lnTo>
                    <a:pt x="20818" y="1949"/>
                  </a:lnTo>
                  <a:cubicBezTo>
                    <a:pt x="20818" y="873"/>
                    <a:pt x="19946" y="1"/>
                    <a:pt x="18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3" name="Google Shape;1653;p202"/>
          <p:cNvSpPr txBox="1">
            <a:spLocks noGrp="1"/>
          </p:cNvSpPr>
          <p:nvPr>
            <p:ph type="subTitle" idx="1"/>
          </p:nvPr>
        </p:nvSpPr>
        <p:spPr>
          <a:xfrm>
            <a:off x="714000" y="1925800"/>
            <a:ext cx="3912300" cy="20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Personality Tests’ popularity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GB" sz="2000">
                <a:solidFill>
                  <a:schemeClr val="dk1"/>
                </a:solidFill>
              </a:rPr>
              <a:t>Mobile market unexplored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4" name="Google Shape;1654;p202"/>
          <p:cNvSpPr/>
          <p:nvPr/>
        </p:nvSpPr>
        <p:spPr>
          <a:xfrm>
            <a:off x="5287706" y="3621413"/>
            <a:ext cx="2691326" cy="174028"/>
          </a:xfrm>
          <a:custGeom>
            <a:avLst/>
            <a:gdLst/>
            <a:ahLst/>
            <a:cxnLst/>
            <a:rect l="l" t="t" r="r" b="b"/>
            <a:pathLst>
              <a:path w="97742" h="8117" extrusionOk="0">
                <a:moveTo>
                  <a:pt x="48871" y="0"/>
                </a:moveTo>
                <a:cubicBezTo>
                  <a:pt x="21873" y="0"/>
                  <a:pt x="0" y="1823"/>
                  <a:pt x="0" y="4058"/>
                </a:cubicBezTo>
                <a:cubicBezTo>
                  <a:pt x="0" y="6294"/>
                  <a:pt x="21873" y="8117"/>
                  <a:pt x="48871" y="8117"/>
                </a:cubicBezTo>
                <a:cubicBezTo>
                  <a:pt x="75868" y="8117"/>
                  <a:pt x="97742" y="6294"/>
                  <a:pt x="97742" y="4058"/>
                </a:cubicBezTo>
                <a:cubicBezTo>
                  <a:pt x="97742" y="1823"/>
                  <a:pt x="75868" y="0"/>
                  <a:pt x="488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5" name="Google Shape;1655;p202"/>
          <p:cNvGrpSpPr/>
          <p:nvPr/>
        </p:nvGrpSpPr>
        <p:grpSpPr>
          <a:xfrm>
            <a:off x="6730708" y="1714648"/>
            <a:ext cx="1030444" cy="1992494"/>
            <a:chOff x="6730708" y="1714648"/>
            <a:chExt cx="1030444" cy="1992494"/>
          </a:xfrm>
        </p:grpSpPr>
        <p:sp>
          <p:nvSpPr>
            <p:cNvPr id="1656" name="Google Shape;1656;p202"/>
            <p:cNvSpPr/>
            <p:nvPr/>
          </p:nvSpPr>
          <p:spPr>
            <a:xfrm>
              <a:off x="7165330" y="3515095"/>
              <a:ext cx="198393" cy="146073"/>
            </a:xfrm>
            <a:custGeom>
              <a:avLst/>
              <a:gdLst/>
              <a:ahLst/>
              <a:cxnLst/>
              <a:rect l="l" t="t" r="r" b="b"/>
              <a:pathLst>
                <a:path w="4501" h="3314" extrusionOk="0">
                  <a:moveTo>
                    <a:pt x="2385" y="0"/>
                  </a:moveTo>
                  <a:lnTo>
                    <a:pt x="2311" y="1522"/>
                  </a:lnTo>
                  <a:cubicBezTo>
                    <a:pt x="2311" y="1522"/>
                    <a:pt x="103" y="2617"/>
                    <a:pt x="47" y="2839"/>
                  </a:cubicBezTo>
                  <a:cubicBezTo>
                    <a:pt x="0" y="3043"/>
                    <a:pt x="59" y="3313"/>
                    <a:pt x="909" y="3313"/>
                  </a:cubicBezTo>
                  <a:cubicBezTo>
                    <a:pt x="1064" y="3313"/>
                    <a:pt x="1245" y="3304"/>
                    <a:pt x="1457" y="3284"/>
                  </a:cubicBezTo>
                  <a:cubicBezTo>
                    <a:pt x="2812" y="3155"/>
                    <a:pt x="4240" y="3062"/>
                    <a:pt x="4370" y="2895"/>
                  </a:cubicBezTo>
                  <a:cubicBezTo>
                    <a:pt x="4500" y="2728"/>
                    <a:pt x="4148" y="1336"/>
                    <a:pt x="4148" y="1336"/>
                  </a:cubicBezTo>
                  <a:lnTo>
                    <a:pt x="40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2"/>
            <p:cNvSpPr/>
            <p:nvPr/>
          </p:nvSpPr>
          <p:spPr>
            <a:xfrm>
              <a:off x="7554202" y="3502005"/>
              <a:ext cx="152156" cy="205137"/>
            </a:xfrm>
            <a:custGeom>
              <a:avLst/>
              <a:gdLst/>
              <a:ahLst/>
              <a:cxnLst/>
              <a:rect l="l" t="t" r="r" b="b"/>
              <a:pathLst>
                <a:path w="3452" h="4654" extrusionOk="0">
                  <a:moveTo>
                    <a:pt x="946" y="1"/>
                  </a:moveTo>
                  <a:cubicBezTo>
                    <a:pt x="946" y="1"/>
                    <a:pt x="1076" y="743"/>
                    <a:pt x="1076" y="1188"/>
                  </a:cubicBezTo>
                  <a:cubicBezTo>
                    <a:pt x="1076" y="1633"/>
                    <a:pt x="501" y="3340"/>
                    <a:pt x="241" y="3711"/>
                  </a:cubicBezTo>
                  <a:cubicBezTo>
                    <a:pt x="0" y="4082"/>
                    <a:pt x="427" y="4472"/>
                    <a:pt x="1318" y="4620"/>
                  </a:cubicBezTo>
                  <a:cubicBezTo>
                    <a:pt x="1455" y="4643"/>
                    <a:pt x="1594" y="4654"/>
                    <a:pt x="1731" y="4654"/>
                  </a:cubicBezTo>
                  <a:cubicBezTo>
                    <a:pt x="2481" y="4654"/>
                    <a:pt x="3177" y="4338"/>
                    <a:pt x="3303" y="4008"/>
                  </a:cubicBezTo>
                  <a:cubicBezTo>
                    <a:pt x="3451" y="3637"/>
                    <a:pt x="3024" y="2598"/>
                    <a:pt x="2913" y="2171"/>
                  </a:cubicBezTo>
                  <a:cubicBezTo>
                    <a:pt x="2783" y="1763"/>
                    <a:pt x="2505" y="1"/>
                    <a:pt x="25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2"/>
            <p:cNvSpPr/>
            <p:nvPr/>
          </p:nvSpPr>
          <p:spPr>
            <a:xfrm>
              <a:off x="6911415" y="2055389"/>
              <a:ext cx="399959" cy="337766"/>
            </a:xfrm>
            <a:custGeom>
              <a:avLst/>
              <a:gdLst/>
              <a:ahLst/>
              <a:cxnLst/>
              <a:rect l="l" t="t" r="r" b="b"/>
              <a:pathLst>
                <a:path w="9074" h="7663" extrusionOk="0">
                  <a:moveTo>
                    <a:pt x="9074" y="1"/>
                  </a:moveTo>
                  <a:cubicBezTo>
                    <a:pt x="9074" y="1"/>
                    <a:pt x="6328" y="3136"/>
                    <a:pt x="5233" y="4491"/>
                  </a:cubicBezTo>
                  <a:lnTo>
                    <a:pt x="1800" y="3025"/>
                  </a:lnTo>
                  <a:lnTo>
                    <a:pt x="669" y="2543"/>
                  </a:lnTo>
                  <a:lnTo>
                    <a:pt x="1" y="4899"/>
                  </a:lnTo>
                  <a:cubicBezTo>
                    <a:pt x="1" y="4899"/>
                    <a:pt x="390" y="5196"/>
                    <a:pt x="984" y="5623"/>
                  </a:cubicBezTo>
                  <a:cubicBezTo>
                    <a:pt x="2145" y="6435"/>
                    <a:pt x="4121" y="7663"/>
                    <a:pt x="5587" y="7663"/>
                  </a:cubicBezTo>
                  <a:cubicBezTo>
                    <a:pt x="5762" y="7663"/>
                    <a:pt x="5929" y="7645"/>
                    <a:pt x="6086" y="7608"/>
                  </a:cubicBezTo>
                  <a:cubicBezTo>
                    <a:pt x="8202" y="7070"/>
                    <a:pt x="9074" y="5289"/>
                    <a:pt x="9074" y="5289"/>
                  </a:cubicBezTo>
                  <a:lnTo>
                    <a:pt x="90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2"/>
            <p:cNvSpPr/>
            <p:nvPr/>
          </p:nvSpPr>
          <p:spPr>
            <a:xfrm>
              <a:off x="7332594" y="1763703"/>
              <a:ext cx="223297" cy="377965"/>
            </a:xfrm>
            <a:custGeom>
              <a:avLst/>
              <a:gdLst/>
              <a:ahLst/>
              <a:cxnLst/>
              <a:rect l="l" t="t" r="r" b="b"/>
              <a:pathLst>
                <a:path w="5066" h="8575" extrusionOk="0">
                  <a:moveTo>
                    <a:pt x="2108" y="0"/>
                  </a:moveTo>
                  <a:cubicBezTo>
                    <a:pt x="1550" y="0"/>
                    <a:pt x="960" y="78"/>
                    <a:pt x="501" y="329"/>
                  </a:cubicBezTo>
                  <a:cubicBezTo>
                    <a:pt x="167" y="515"/>
                    <a:pt x="0" y="886"/>
                    <a:pt x="37" y="1257"/>
                  </a:cubicBezTo>
                  <a:cubicBezTo>
                    <a:pt x="111" y="1906"/>
                    <a:pt x="93" y="3019"/>
                    <a:pt x="93" y="3465"/>
                  </a:cubicBezTo>
                  <a:cubicBezTo>
                    <a:pt x="93" y="3836"/>
                    <a:pt x="390" y="4207"/>
                    <a:pt x="779" y="4466"/>
                  </a:cubicBezTo>
                  <a:cubicBezTo>
                    <a:pt x="1150" y="4708"/>
                    <a:pt x="1577" y="4856"/>
                    <a:pt x="1948" y="4856"/>
                  </a:cubicBezTo>
                  <a:lnTo>
                    <a:pt x="1948" y="5357"/>
                  </a:lnTo>
                  <a:cubicBezTo>
                    <a:pt x="1781" y="5468"/>
                    <a:pt x="1596" y="5543"/>
                    <a:pt x="1354" y="5580"/>
                  </a:cubicBezTo>
                  <a:cubicBezTo>
                    <a:pt x="1354" y="5580"/>
                    <a:pt x="575" y="6433"/>
                    <a:pt x="520" y="7250"/>
                  </a:cubicBezTo>
                  <a:lnTo>
                    <a:pt x="520" y="7268"/>
                  </a:lnTo>
                  <a:cubicBezTo>
                    <a:pt x="501" y="7565"/>
                    <a:pt x="575" y="7843"/>
                    <a:pt x="835" y="8103"/>
                  </a:cubicBezTo>
                  <a:cubicBezTo>
                    <a:pt x="1161" y="8442"/>
                    <a:pt x="1640" y="8575"/>
                    <a:pt x="2148" y="8575"/>
                  </a:cubicBezTo>
                  <a:cubicBezTo>
                    <a:pt x="3086" y="8575"/>
                    <a:pt x="4123" y="8122"/>
                    <a:pt x="4472" y="7676"/>
                  </a:cubicBezTo>
                  <a:cubicBezTo>
                    <a:pt x="4935" y="7083"/>
                    <a:pt x="5065" y="5932"/>
                    <a:pt x="4806" y="5543"/>
                  </a:cubicBezTo>
                  <a:cubicBezTo>
                    <a:pt x="4768" y="5487"/>
                    <a:pt x="4731" y="5450"/>
                    <a:pt x="4676" y="5431"/>
                  </a:cubicBezTo>
                  <a:cubicBezTo>
                    <a:pt x="4286" y="5264"/>
                    <a:pt x="4045" y="5301"/>
                    <a:pt x="3878" y="5005"/>
                  </a:cubicBezTo>
                  <a:lnTo>
                    <a:pt x="4397" y="2463"/>
                  </a:lnTo>
                  <a:lnTo>
                    <a:pt x="4472" y="2184"/>
                  </a:lnTo>
                  <a:lnTo>
                    <a:pt x="3878" y="218"/>
                  </a:lnTo>
                  <a:cubicBezTo>
                    <a:pt x="3878" y="218"/>
                    <a:pt x="3037" y="0"/>
                    <a:pt x="2108" y="0"/>
                  </a:cubicBezTo>
                  <a:close/>
                </a:path>
              </a:pathLst>
            </a:custGeom>
            <a:solidFill>
              <a:srgbClr val="FFB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2"/>
            <p:cNvSpPr/>
            <p:nvPr/>
          </p:nvSpPr>
          <p:spPr>
            <a:xfrm>
              <a:off x="7355468" y="1835413"/>
              <a:ext cx="188960" cy="247848"/>
            </a:xfrm>
            <a:custGeom>
              <a:avLst/>
              <a:gdLst/>
              <a:ahLst/>
              <a:cxnLst/>
              <a:rect l="l" t="t" r="r" b="b"/>
              <a:pathLst>
                <a:path w="4287" h="5623" extrusionOk="0">
                  <a:moveTo>
                    <a:pt x="3303" y="1"/>
                  </a:moveTo>
                  <a:cubicBezTo>
                    <a:pt x="3303" y="1"/>
                    <a:pt x="3507" y="1337"/>
                    <a:pt x="2524" y="2376"/>
                  </a:cubicBezTo>
                  <a:cubicBezTo>
                    <a:pt x="2133" y="2802"/>
                    <a:pt x="1583" y="2926"/>
                    <a:pt x="1067" y="2926"/>
                  </a:cubicBezTo>
                  <a:cubicBezTo>
                    <a:pt x="776" y="2926"/>
                    <a:pt x="495" y="2886"/>
                    <a:pt x="260" y="2839"/>
                  </a:cubicBezTo>
                  <a:lnTo>
                    <a:pt x="260" y="2839"/>
                  </a:lnTo>
                  <a:cubicBezTo>
                    <a:pt x="631" y="3081"/>
                    <a:pt x="1058" y="3229"/>
                    <a:pt x="1429" y="3229"/>
                  </a:cubicBezTo>
                  <a:lnTo>
                    <a:pt x="1429" y="3730"/>
                  </a:lnTo>
                  <a:cubicBezTo>
                    <a:pt x="1262" y="3841"/>
                    <a:pt x="1077" y="3916"/>
                    <a:pt x="835" y="3953"/>
                  </a:cubicBezTo>
                  <a:cubicBezTo>
                    <a:pt x="835" y="3953"/>
                    <a:pt x="56" y="4806"/>
                    <a:pt x="1" y="5623"/>
                  </a:cubicBezTo>
                  <a:cubicBezTo>
                    <a:pt x="390" y="5418"/>
                    <a:pt x="910" y="5177"/>
                    <a:pt x="1541" y="4862"/>
                  </a:cubicBezTo>
                  <a:cubicBezTo>
                    <a:pt x="2876" y="4212"/>
                    <a:pt x="3804" y="3990"/>
                    <a:pt x="4287" y="3916"/>
                  </a:cubicBezTo>
                  <a:cubicBezTo>
                    <a:pt x="4249" y="3860"/>
                    <a:pt x="4212" y="3823"/>
                    <a:pt x="4157" y="3804"/>
                  </a:cubicBezTo>
                  <a:cubicBezTo>
                    <a:pt x="3767" y="3637"/>
                    <a:pt x="3526" y="3674"/>
                    <a:pt x="3359" y="3378"/>
                  </a:cubicBezTo>
                  <a:lnTo>
                    <a:pt x="3971" y="427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2"/>
            <p:cNvSpPr/>
            <p:nvPr/>
          </p:nvSpPr>
          <p:spPr>
            <a:xfrm>
              <a:off x="7304782" y="1714648"/>
              <a:ext cx="252740" cy="228013"/>
            </a:xfrm>
            <a:custGeom>
              <a:avLst/>
              <a:gdLst/>
              <a:ahLst/>
              <a:cxnLst/>
              <a:rect l="l" t="t" r="r" b="b"/>
              <a:pathLst>
                <a:path w="5734" h="5173" extrusionOk="0">
                  <a:moveTo>
                    <a:pt x="3061" y="0"/>
                  </a:moveTo>
                  <a:cubicBezTo>
                    <a:pt x="2890" y="0"/>
                    <a:pt x="2705" y="10"/>
                    <a:pt x="2505" y="32"/>
                  </a:cubicBezTo>
                  <a:cubicBezTo>
                    <a:pt x="2134" y="69"/>
                    <a:pt x="1828" y="81"/>
                    <a:pt x="1573" y="81"/>
                  </a:cubicBezTo>
                  <a:cubicBezTo>
                    <a:pt x="991" y="81"/>
                    <a:pt x="677" y="15"/>
                    <a:pt x="484" y="15"/>
                  </a:cubicBezTo>
                  <a:cubicBezTo>
                    <a:pt x="334" y="15"/>
                    <a:pt x="258" y="55"/>
                    <a:pt x="186" y="199"/>
                  </a:cubicBezTo>
                  <a:cubicBezTo>
                    <a:pt x="0" y="607"/>
                    <a:pt x="538" y="1034"/>
                    <a:pt x="538" y="1034"/>
                  </a:cubicBezTo>
                  <a:cubicBezTo>
                    <a:pt x="538" y="1034"/>
                    <a:pt x="260" y="1720"/>
                    <a:pt x="353" y="2314"/>
                  </a:cubicBezTo>
                  <a:cubicBezTo>
                    <a:pt x="446" y="2908"/>
                    <a:pt x="705" y="3093"/>
                    <a:pt x="705" y="3093"/>
                  </a:cubicBezTo>
                  <a:lnTo>
                    <a:pt x="798" y="2073"/>
                  </a:lnTo>
                  <a:cubicBezTo>
                    <a:pt x="798" y="2073"/>
                    <a:pt x="817" y="1646"/>
                    <a:pt x="1893" y="1609"/>
                  </a:cubicBezTo>
                  <a:cubicBezTo>
                    <a:pt x="1914" y="1609"/>
                    <a:pt x="1936" y="1608"/>
                    <a:pt x="1957" y="1608"/>
                  </a:cubicBezTo>
                  <a:cubicBezTo>
                    <a:pt x="2990" y="1608"/>
                    <a:pt x="3936" y="2040"/>
                    <a:pt x="4026" y="2240"/>
                  </a:cubicBezTo>
                  <a:cubicBezTo>
                    <a:pt x="4101" y="2444"/>
                    <a:pt x="3822" y="3167"/>
                    <a:pt x="3822" y="3167"/>
                  </a:cubicBezTo>
                  <a:lnTo>
                    <a:pt x="4156" y="3427"/>
                  </a:lnTo>
                  <a:cubicBezTo>
                    <a:pt x="4277" y="3165"/>
                    <a:pt x="4459" y="3007"/>
                    <a:pt x="4596" y="3007"/>
                  </a:cubicBezTo>
                  <a:cubicBezTo>
                    <a:pt x="4711" y="3007"/>
                    <a:pt x="4796" y="3118"/>
                    <a:pt x="4787" y="3372"/>
                  </a:cubicBezTo>
                  <a:cubicBezTo>
                    <a:pt x="4787" y="3928"/>
                    <a:pt x="4305" y="4355"/>
                    <a:pt x="4305" y="4355"/>
                  </a:cubicBezTo>
                  <a:cubicBezTo>
                    <a:pt x="4305" y="4355"/>
                    <a:pt x="4455" y="5173"/>
                    <a:pt x="4626" y="5173"/>
                  </a:cubicBezTo>
                  <a:cubicBezTo>
                    <a:pt x="4655" y="5173"/>
                    <a:pt x="4684" y="5150"/>
                    <a:pt x="4713" y="5097"/>
                  </a:cubicBezTo>
                  <a:cubicBezTo>
                    <a:pt x="4936" y="4726"/>
                    <a:pt x="5733" y="2203"/>
                    <a:pt x="5566" y="1442"/>
                  </a:cubicBezTo>
                  <a:cubicBezTo>
                    <a:pt x="5399" y="681"/>
                    <a:pt x="4936" y="681"/>
                    <a:pt x="4936" y="681"/>
                  </a:cubicBezTo>
                  <a:cubicBezTo>
                    <a:pt x="4936" y="681"/>
                    <a:pt x="4491" y="0"/>
                    <a:pt x="3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2"/>
            <p:cNvSpPr/>
            <p:nvPr/>
          </p:nvSpPr>
          <p:spPr>
            <a:xfrm>
              <a:off x="7256520" y="2001442"/>
              <a:ext cx="390130" cy="539773"/>
            </a:xfrm>
            <a:custGeom>
              <a:avLst/>
              <a:gdLst/>
              <a:ahLst/>
              <a:cxnLst/>
              <a:rect l="l" t="t" r="r" b="b"/>
              <a:pathLst>
                <a:path w="8851" h="12246" extrusionOk="0">
                  <a:moveTo>
                    <a:pt x="6290" y="0"/>
                  </a:moveTo>
                  <a:lnTo>
                    <a:pt x="3080" y="186"/>
                  </a:lnTo>
                  <a:lnTo>
                    <a:pt x="1986" y="798"/>
                  </a:lnTo>
                  <a:lnTo>
                    <a:pt x="1244" y="1225"/>
                  </a:lnTo>
                  <a:cubicBezTo>
                    <a:pt x="1" y="3099"/>
                    <a:pt x="650" y="12246"/>
                    <a:pt x="650" y="12246"/>
                  </a:cubicBezTo>
                  <a:lnTo>
                    <a:pt x="7533" y="12246"/>
                  </a:lnTo>
                  <a:lnTo>
                    <a:pt x="8851" y="1373"/>
                  </a:lnTo>
                  <a:cubicBezTo>
                    <a:pt x="7682" y="705"/>
                    <a:pt x="6290" y="0"/>
                    <a:pt x="6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2"/>
            <p:cNvSpPr/>
            <p:nvPr/>
          </p:nvSpPr>
          <p:spPr>
            <a:xfrm>
              <a:off x="7302314" y="2001442"/>
              <a:ext cx="344333" cy="539773"/>
            </a:xfrm>
            <a:custGeom>
              <a:avLst/>
              <a:gdLst/>
              <a:ahLst/>
              <a:cxnLst/>
              <a:rect l="l" t="t" r="r" b="b"/>
              <a:pathLst>
                <a:path w="7812" h="12246" extrusionOk="0">
                  <a:moveTo>
                    <a:pt x="5251" y="0"/>
                  </a:moveTo>
                  <a:lnTo>
                    <a:pt x="2041" y="186"/>
                  </a:lnTo>
                  <a:lnTo>
                    <a:pt x="947" y="798"/>
                  </a:lnTo>
                  <a:cubicBezTo>
                    <a:pt x="2134" y="1726"/>
                    <a:pt x="3767" y="3470"/>
                    <a:pt x="4287" y="6327"/>
                  </a:cubicBezTo>
                  <a:cubicBezTo>
                    <a:pt x="4899" y="9704"/>
                    <a:pt x="1726" y="11504"/>
                    <a:pt x="1" y="12246"/>
                  </a:cubicBezTo>
                  <a:lnTo>
                    <a:pt x="6494" y="12246"/>
                  </a:lnTo>
                  <a:lnTo>
                    <a:pt x="7812" y="1373"/>
                  </a:lnTo>
                  <a:cubicBezTo>
                    <a:pt x="6643" y="705"/>
                    <a:pt x="5251" y="0"/>
                    <a:pt x="5251" y="0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2"/>
            <p:cNvSpPr/>
            <p:nvPr/>
          </p:nvSpPr>
          <p:spPr>
            <a:xfrm>
              <a:off x="7431541" y="1965433"/>
              <a:ext cx="102260" cy="109665"/>
            </a:xfrm>
            <a:custGeom>
              <a:avLst/>
              <a:gdLst/>
              <a:ahLst/>
              <a:cxnLst/>
              <a:rect l="l" t="t" r="r" b="b"/>
              <a:pathLst>
                <a:path w="2320" h="2488" extrusionOk="0">
                  <a:moveTo>
                    <a:pt x="1855" y="1"/>
                  </a:moveTo>
                  <a:lnTo>
                    <a:pt x="0" y="1077"/>
                  </a:lnTo>
                  <a:lnTo>
                    <a:pt x="724" y="2487"/>
                  </a:lnTo>
                  <a:lnTo>
                    <a:pt x="2319" y="817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2"/>
            <p:cNvSpPr/>
            <p:nvPr/>
          </p:nvSpPr>
          <p:spPr>
            <a:xfrm>
              <a:off x="7392271" y="1980154"/>
              <a:ext cx="39317" cy="81852"/>
            </a:xfrm>
            <a:custGeom>
              <a:avLst/>
              <a:gdLst/>
              <a:ahLst/>
              <a:cxnLst/>
              <a:rect l="l" t="t" r="r" b="b"/>
              <a:pathLst>
                <a:path w="892" h="1857" extrusionOk="0">
                  <a:moveTo>
                    <a:pt x="594" y="1"/>
                  </a:moveTo>
                  <a:lnTo>
                    <a:pt x="0" y="669"/>
                  </a:lnTo>
                  <a:lnTo>
                    <a:pt x="149" y="1856"/>
                  </a:lnTo>
                  <a:lnTo>
                    <a:pt x="891" y="743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2"/>
            <p:cNvSpPr/>
            <p:nvPr/>
          </p:nvSpPr>
          <p:spPr>
            <a:xfrm>
              <a:off x="7447056" y="2061956"/>
              <a:ext cx="314096" cy="436764"/>
            </a:xfrm>
            <a:custGeom>
              <a:avLst/>
              <a:gdLst/>
              <a:ahLst/>
              <a:cxnLst/>
              <a:rect l="l" t="t" r="r" b="b"/>
              <a:pathLst>
                <a:path w="7126" h="9909" extrusionOk="0">
                  <a:moveTo>
                    <a:pt x="4528" y="0"/>
                  </a:moveTo>
                  <a:cubicBezTo>
                    <a:pt x="4528" y="0"/>
                    <a:pt x="3322" y="650"/>
                    <a:pt x="3285" y="2208"/>
                  </a:cubicBezTo>
                  <a:cubicBezTo>
                    <a:pt x="3248" y="3785"/>
                    <a:pt x="3971" y="7236"/>
                    <a:pt x="3971" y="7236"/>
                  </a:cubicBezTo>
                  <a:lnTo>
                    <a:pt x="984" y="7756"/>
                  </a:lnTo>
                  <a:lnTo>
                    <a:pt x="1" y="7941"/>
                  </a:lnTo>
                  <a:lnTo>
                    <a:pt x="75" y="9722"/>
                  </a:lnTo>
                  <a:cubicBezTo>
                    <a:pt x="75" y="9722"/>
                    <a:pt x="520" y="9797"/>
                    <a:pt x="1188" y="9852"/>
                  </a:cubicBezTo>
                  <a:cubicBezTo>
                    <a:pt x="1595" y="9884"/>
                    <a:pt x="2081" y="9908"/>
                    <a:pt x="2596" y="9908"/>
                  </a:cubicBezTo>
                  <a:cubicBezTo>
                    <a:pt x="3303" y="9908"/>
                    <a:pt x="4064" y="9862"/>
                    <a:pt x="4750" y="9722"/>
                  </a:cubicBezTo>
                  <a:cubicBezTo>
                    <a:pt x="6773" y="9296"/>
                    <a:pt x="7125" y="8108"/>
                    <a:pt x="6624" y="5325"/>
                  </a:cubicBezTo>
                  <a:cubicBezTo>
                    <a:pt x="6142" y="2523"/>
                    <a:pt x="4528" y="0"/>
                    <a:pt x="4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2"/>
            <p:cNvSpPr/>
            <p:nvPr/>
          </p:nvSpPr>
          <p:spPr>
            <a:xfrm>
              <a:off x="6730708" y="2030531"/>
              <a:ext cx="162778" cy="210867"/>
            </a:xfrm>
            <a:custGeom>
              <a:avLst/>
              <a:gdLst/>
              <a:ahLst/>
              <a:cxnLst/>
              <a:rect l="l" t="t" r="r" b="b"/>
              <a:pathLst>
                <a:path w="3693" h="4784" extrusionOk="0">
                  <a:moveTo>
                    <a:pt x="1349" y="0"/>
                  </a:moveTo>
                  <a:cubicBezTo>
                    <a:pt x="1197" y="0"/>
                    <a:pt x="1068" y="91"/>
                    <a:pt x="1021" y="249"/>
                  </a:cubicBezTo>
                  <a:lnTo>
                    <a:pt x="56" y="3904"/>
                  </a:lnTo>
                  <a:cubicBezTo>
                    <a:pt x="0" y="4090"/>
                    <a:pt x="130" y="4276"/>
                    <a:pt x="297" y="4313"/>
                  </a:cubicBezTo>
                  <a:lnTo>
                    <a:pt x="2357" y="4776"/>
                  </a:lnTo>
                  <a:cubicBezTo>
                    <a:pt x="2378" y="4781"/>
                    <a:pt x="2401" y="4784"/>
                    <a:pt x="2423" y="4784"/>
                  </a:cubicBezTo>
                  <a:cubicBezTo>
                    <a:pt x="2569" y="4784"/>
                    <a:pt x="2714" y="4680"/>
                    <a:pt x="2746" y="4535"/>
                  </a:cubicBezTo>
                  <a:lnTo>
                    <a:pt x="3655" y="899"/>
                  </a:lnTo>
                  <a:cubicBezTo>
                    <a:pt x="3693" y="713"/>
                    <a:pt x="3581" y="528"/>
                    <a:pt x="3414" y="491"/>
                  </a:cubicBezTo>
                  <a:lnTo>
                    <a:pt x="1429" y="8"/>
                  </a:lnTo>
                  <a:cubicBezTo>
                    <a:pt x="1402" y="3"/>
                    <a:pt x="1375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2"/>
            <p:cNvSpPr/>
            <p:nvPr/>
          </p:nvSpPr>
          <p:spPr>
            <a:xfrm>
              <a:off x="6848476" y="2079894"/>
              <a:ext cx="94061" cy="172652"/>
            </a:xfrm>
            <a:custGeom>
              <a:avLst/>
              <a:gdLst/>
              <a:ahLst/>
              <a:cxnLst/>
              <a:rect l="l" t="t" r="r" b="b"/>
              <a:pathLst>
                <a:path w="2134" h="3917" extrusionOk="0">
                  <a:moveTo>
                    <a:pt x="485" y="0"/>
                  </a:moveTo>
                  <a:cubicBezTo>
                    <a:pt x="195" y="0"/>
                    <a:pt x="449" y="1006"/>
                    <a:pt x="631" y="1133"/>
                  </a:cubicBezTo>
                  <a:lnTo>
                    <a:pt x="0" y="3267"/>
                  </a:lnTo>
                  <a:cubicBezTo>
                    <a:pt x="0" y="3267"/>
                    <a:pt x="278" y="3452"/>
                    <a:pt x="668" y="3452"/>
                  </a:cubicBezTo>
                  <a:lnTo>
                    <a:pt x="1559" y="3916"/>
                  </a:lnTo>
                  <a:lnTo>
                    <a:pt x="2134" y="2265"/>
                  </a:lnTo>
                  <a:lnTo>
                    <a:pt x="1651" y="1894"/>
                  </a:lnTo>
                  <a:cubicBezTo>
                    <a:pt x="1651" y="1894"/>
                    <a:pt x="1429" y="1040"/>
                    <a:pt x="1113" y="744"/>
                  </a:cubicBezTo>
                  <a:cubicBezTo>
                    <a:pt x="816" y="447"/>
                    <a:pt x="816" y="38"/>
                    <a:pt x="501" y="1"/>
                  </a:cubicBezTo>
                  <a:cubicBezTo>
                    <a:pt x="496" y="1"/>
                    <a:pt x="490" y="0"/>
                    <a:pt x="485" y="0"/>
                  </a:cubicBezTo>
                  <a:close/>
                </a:path>
              </a:pathLst>
            </a:custGeom>
            <a:solidFill>
              <a:srgbClr val="FFB1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2"/>
            <p:cNvSpPr/>
            <p:nvPr/>
          </p:nvSpPr>
          <p:spPr>
            <a:xfrm>
              <a:off x="7217250" y="2541135"/>
              <a:ext cx="503850" cy="1037849"/>
            </a:xfrm>
            <a:custGeom>
              <a:avLst/>
              <a:gdLst/>
              <a:ahLst/>
              <a:cxnLst/>
              <a:rect l="l" t="t" r="r" b="b"/>
              <a:pathLst>
                <a:path w="11431" h="23546" extrusionOk="0">
                  <a:moveTo>
                    <a:pt x="1541" y="1"/>
                  </a:moveTo>
                  <a:cubicBezTo>
                    <a:pt x="1541" y="1"/>
                    <a:pt x="1504" y="186"/>
                    <a:pt x="1448" y="520"/>
                  </a:cubicBezTo>
                  <a:cubicBezTo>
                    <a:pt x="1430" y="594"/>
                    <a:pt x="1430" y="669"/>
                    <a:pt x="1411" y="761"/>
                  </a:cubicBezTo>
                  <a:cubicBezTo>
                    <a:pt x="1096" y="2673"/>
                    <a:pt x="316" y="7756"/>
                    <a:pt x="149" y="11467"/>
                  </a:cubicBezTo>
                  <a:cubicBezTo>
                    <a:pt x="131" y="11727"/>
                    <a:pt x="131" y="12005"/>
                    <a:pt x="112" y="12302"/>
                  </a:cubicBezTo>
                  <a:cubicBezTo>
                    <a:pt x="1" y="16940"/>
                    <a:pt x="335" y="23546"/>
                    <a:pt x="335" y="23546"/>
                  </a:cubicBezTo>
                  <a:lnTo>
                    <a:pt x="3712" y="23546"/>
                  </a:lnTo>
                  <a:lnTo>
                    <a:pt x="3712" y="23156"/>
                  </a:lnTo>
                  <a:lnTo>
                    <a:pt x="3730" y="12042"/>
                  </a:lnTo>
                  <a:lnTo>
                    <a:pt x="4528" y="6235"/>
                  </a:lnTo>
                  <a:lnTo>
                    <a:pt x="4899" y="5845"/>
                  </a:lnTo>
                  <a:cubicBezTo>
                    <a:pt x="4899" y="5845"/>
                    <a:pt x="5975" y="12061"/>
                    <a:pt x="6439" y="14584"/>
                  </a:cubicBezTo>
                  <a:cubicBezTo>
                    <a:pt x="6903" y="17089"/>
                    <a:pt x="8146" y="23546"/>
                    <a:pt x="8146" y="23546"/>
                  </a:cubicBezTo>
                  <a:lnTo>
                    <a:pt x="11430" y="23546"/>
                  </a:lnTo>
                  <a:lnTo>
                    <a:pt x="9630" y="12321"/>
                  </a:lnTo>
                  <a:lnTo>
                    <a:pt x="8443" y="761"/>
                  </a:lnTo>
                  <a:lnTo>
                    <a:pt x="8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2"/>
            <p:cNvSpPr/>
            <p:nvPr/>
          </p:nvSpPr>
          <p:spPr>
            <a:xfrm>
              <a:off x="7287858" y="2384494"/>
              <a:ext cx="162514" cy="101070"/>
            </a:xfrm>
            <a:custGeom>
              <a:avLst/>
              <a:gdLst/>
              <a:ahLst/>
              <a:cxnLst/>
              <a:rect l="l" t="t" r="r" b="b"/>
              <a:pathLst>
                <a:path w="3687" h="2293" extrusionOk="0">
                  <a:moveTo>
                    <a:pt x="1595" y="1"/>
                  </a:moveTo>
                  <a:cubicBezTo>
                    <a:pt x="1076" y="1"/>
                    <a:pt x="93" y="206"/>
                    <a:pt x="32" y="512"/>
                  </a:cubicBezTo>
                  <a:cubicBezTo>
                    <a:pt x="1" y="636"/>
                    <a:pt x="73" y="677"/>
                    <a:pt x="183" y="677"/>
                  </a:cubicBezTo>
                  <a:cubicBezTo>
                    <a:pt x="403" y="677"/>
                    <a:pt x="774" y="512"/>
                    <a:pt x="774" y="512"/>
                  </a:cubicBezTo>
                  <a:lnTo>
                    <a:pt x="1535" y="512"/>
                  </a:lnTo>
                  <a:cubicBezTo>
                    <a:pt x="1535" y="512"/>
                    <a:pt x="663" y="957"/>
                    <a:pt x="644" y="1236"/>
                  </a:cubicBezTo>
                  <a:cubicBezTo>
                    <a:pt x="611" y="1463"/>
                    <a:pt x="877" y="1477"/>
                    <a:pt x="944" y="1477"/>
                  </a:cubicBezTo>
                  <a:cubicBezTo>
                    <a:pt x="954" y="1477"/>
                    <a:pt x="959" y="1477"/>
                    <a:pt x="959" y="1477"/>
                  </a:cubicBezTo>
                  <a:lnTo>
                    <a:pt x="959" y="1477"/>
                  </a:lnTo>
                  <a:cubicBezTo>
                    <a:pt x="959" y="1477"/>
                    <a:pt x="885" y="1662"/>
                    <a:pt x="996" y="1829"/>
                  </a:cubicBezTo>
                  <a:cubicBezTo>
                    <a:pt x="1047" y="1895"/>
                    <a:pt x="1118" y="1914"/>
                    <a:pt x="1185" y="1914"/>
                  </a:cubicBezTo>
                  <a:cubicBezTo>
                    <a:pt x="1290" y="1914"/>
                    <a:pt x="1386" y="1866"/>
                    <a:pt x="1386" y="1866"/>
                  </a:cubicBezTo>
                  <a:cubicBezTo>
                    <a:pt x="1386" y="1866"/>
                    <a:pt x="1386" y="2108"/>
                    <a:pt x="1535" y="2200"/>
                  </a:cubicBezTo>
                  <a:cubicBezTo>
                    <a:pt x="1613" y="2244"/>
                    <a:pt x="1750" y="2263"/>
                    <a:pt x="1881" y="2263"/>
                  </a:cubicBezTo>
                  <a:cubicBezTo>
                    <a:pt x="2026" y="2263"/>
                    <a:pt x="2163" y="2239"/>
                    <a:pt x="2203" y="2200"/>
                  </a:cubicBezTo>
                  <a:cubicBezTo>
                    <a:pt x="2258" y="2108"/>
                    <a:pt x="2240" y="2033"/>
                    <a:pt x="2240" y="2033"/>
                  </a:cubicBezTo>
                  <a:lnTo>
                    <a:pt x="2240" y="2033"/>
                  </a:lnTo>
                  <a:cubicBezTo>
                    <a:pt x="2240" y="2033"/>
                    <a:pt x="2444" y="2182"/>
                    <a:pt x="2741" y="2275"/>
                  </a:cubicBezTo>
                  <a:cubicBezTo>
                    <a:pt x="2790" y="2287"/>
                    <a:pt x="2849" y="2292"/>
                    <a:pt x="2914" y="2292"/>
                  </a:cubicBezTo>
                  <a:cubicBezTo>
                    <a:pt x="3236" y="2292"/>
                    <a:pt x="3687" y="2163"/>
                    <a:pt x="3687" y="2163"/>
                  </a:cubicBezTo>
                  <a:lnTo>
                    <a:pt x="3687" y="772"/>
                  </a:lnTo>
                  <a:cubicBezTo>
                    <a:pt x="3687" y="772"/>
                    <a:pt x="2147" y="159"/>
                    <a:pt x="1850" y="30"/>
                  </a:cubicBezTo>
                  <a:cubicBezTo>
                    <a:pt x="1795" y="10"/>
                    <a:pt x="1705" y="1"/>
                    <a:pt x="1595" y="1"/>
                  </a:cubicBezTo>
                  <a:close/>
                </a:path>
              </a:pathLst>
            </a:custGeom>
            <a:solidFill>
              <a:srgbClr val="ED9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2"/>
            <p:cNvSpPr/>
            <p:nvPr/>
          </p:nvSpPr>
          <p:spPr>
            <a:xfrm>
              <a:off x="7281070" y="2541135"/>
              <a:ext cx="440026" cy="1037849"/>
            </a:xfrm>
            <a:custGeom>
              <a:avLst/>
              <a:gdLst/>
              <a:ahLst/>
              <a:cxnLst/>
              <a:rect l="l" t="t" r="r" b="b"/>
              <a:pathLst>
                <a:path w="9983" h="23546" extrusionOk="0">
                  <a:moveTo>
                    <a:pt x="93" y="1"/>
                  </a:moveTo>
                  <a:cubicBezTo>
                    <a:pt x="93" y="1"/>
                    <a:pt x="56" y="186"/>
                    <a:pt x="0" y="520"/>
                  </a:cubicBezTo>
                  <a:cubicBezTo>
                    <a:pt x="1466" y="873"/>
                    <a:pt x="3284" y="1800"/>
                    <a:pt x="4564" y="4101"/>
                  </a:cubicBezTo>
                  <a:cubicBezTo>
                    <a:pt x="6865" y="8220"/>
                    <a:pt x="8702" y="21004"/>
                    <a:pt x="9036" y="23546"/>
                  </a:cubicBezTo>
                  <a:lnTo>
                    <a:pt x="9982" y="23546"/>
                  </a:lnTo>
                  <a:lnTo>
                    <a:pt x="8182" y="12321"/>
                  </a:lnTo>
                  <a:lnTo>
                    <a:pt x="6995" y="761"/>
                  </a:lnTo>
                  <a:lnTo>
                    <a:pt x="6921" y="1"/>
                  </a:ln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2"/>
            <p:cNvSpPr/>
            <p:nvPr/>
          </p:nvSpPr>
          <p:spPr>
            <a:xfrm>
              <a:off x="7279439" y="2541135"/>
              <a:ext cx="309953" cy="33587"/>
            </a:xfrm>
            <a:custGeom>
              <a:avLst/>
              <a:gdLst/>
              <a:ahLst/>
              <a:cxnLst/>
              <a:rect l="l" t="t" r="r" b="b"/>
              <a:pathLst>
                <a:path w="7032" h="762" extrusionOk="0">
                  <a:moveTo>
                    <a:pt x="130" y="1"/>
                  </a:moveTo>
                  <a:cubicBezTo>
                    <a:pt x="130" y="1"/>
                    <a:pt x="74" y="279"/>
                    <a:pt x="0" y="761"/>
                  </a:cubicBezTo>
                  <a:lnTo>
                    <a:pt x="7032" y="761"/>
                  </a:lnTo>
                  <a:lnTo>
                    <a:pt x="69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2"/>
            <p:cNvSpPr/>
            <p:nvPr/>
          </p:nvSpPr>
          <p:spPr>
            <a:xfrm>
              <a:off x="7217250" y="3083297"/>
              <a:ext cx="163616" cy="495651"/>
            </a:xfrm>
            <a:custGeom>
              <a:avLst/>
              <a:gdLst/>
              <a:ahLst/>
              <a:cxnLst/>
              <a:rect l="l" t="t" r="r" b="b"/>
              <a:pathLst>
                <a:path w="3712" h="11245" extrusionOk="0">
                  <a:moveTo>
                    <a:pt x="112" y="1"/>
                  </a:moveTo>
                  <a:cubicBezTo>
                    <a:pt x="1" y="4639"/>
                    <a:pt x="335" y="11245"/>
                    <a:pt x="335" y="11245"/>
                  </a:cubicBezTo>
                  <a:lnTo>
                    <a:pt x="3712" y="11245"/>
                  </a:lnTo>
                  <a:lnTo>
                    <a:pt x="3712" y="10855"/>
                  </a:lnTo>
                  <a:cubicBezTo>
                    <a:pt x="2060" y="8220"/>
                    <a:pt x="892" y="3879"/>
                    <a:pt x="112" y="1"/>
                  </a:cubicBezTo>
                  <a:close/>
                </a:path>
              </a:pathLst>
            </a:custGeom>
            <a:solidFill>
              <a:srgbClr val="12121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2"/>
            <p:cNvSpPr/>
            <p:nvPr/>
          </p:nvSpPr>
          <p:spPr>
            <a:xfrm>
              <a:off x="7447056" y="2403755"/>
              <a:ext cx="52408" cy="92475"/>
            </a:xfrm>
            <a:custGeom>
              <a:avLst/>
              <a:gdLst/>
              <a:ahLst/>
              <a:cxnLst/>
              <a:rect l="l" t="t" r="r" b="b"/>
              <a:pathLst>
                <a:path w="1189" h="2098" extrusionOk="0">
                  <a:moveTo>
                    <a:pt x="984" y="1"/>
                  </a:moveTo>
                  <a:lnTo>
                    <a:pt x="1" y="186"/>
                  </a:lnTo>
                  <a:lnTo>
                    <a:pt x="75" y="1967"/>
                  </a:lnTo>
                  <a:cubicBezTo>
                    <a:pt x="75" y="1967"/>
                    <a:pt x="520" y="2042"/>
                    <a:pt x="1188" y="2097"/>
                  </a:cubicBezTo>
                  <a:lnTo>
                    <a:pt x="9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2"/>
            <p:cNvSpPr/>
            <p:nvPr/>
          </p:nvSpPr>
          <p:spPr>
            <a:xfrm>
              <a:off x="6911415" y="2167427"/>
              <a:ext cx="79384" cy="135803"/>
            </a:xfrm>
            <a:custGeom>
              <a:avLst/>
              <a:gdLst/>
              <a:ahLst/>
              <a:cxnLst/>
              <a:rect l="l" t="t" r="r" b="b"/>
              <a:pathLst>
                <a:path w="1801" h="3081" extrusionOk="0">
                  <a:moveTo>
                    <a:pt x="669" y="1"/>
                  </a:moveTo>
                  <a:lnTo>
                    <a:pt x="1" y="2357"/>
                  </a:lnTo>
                  <a:cubicBezTo>
                    <a:pt x="1" y="2357"/>
                    <a:pt x="390" y="2654"/>
                    <a:pt x="984" y="3081"/>
                  </a:cubicBezTo>
                  <a:lnTo>
                    <a:pt x="1800" y="483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202"/>
          <p:cNvGrpSpPr/>
          <p:nvPr/>
        </p:nvGrpSpPr>
        <p:grpSpPr>
          <a:xfrm>
            <a:off x="6417039" y="1311058"/>
            <a:ext cx="360686" cy="516721"/>
            <a:chOff x="6417039" y="1311058"/>
            <a:chExt cx="360686" cy="516721"/>
          </a:xfrm>
        </p:grpSpPr>
        <p:sp>
          <p:nvSpPr>
            <p:cNvPr id="1677" name="Google Shape;1677;p202"/>
            <p:cNvSpPr/>
            <p:nvPr/>
          </p:nvSpPr>
          <p:spPr>
            <a:xfrm>
              <a:off x="6417039" y="1311058"/>
              <a:ext cx="360686" cy="516721"/>
            </a:xfrm>
            <a:custGeom>
              <a:avLst/>
              <a:gdLst/>
              <a:ahLst/>
              <a:cxnLst/>
              <a:rect l="l" t="t" r="r" b="b"/>
              <a:pathLst>
                <a:path w="8183" h="11723" extrusionOk="0">
                  <a:moveTo>
                    <a:pt x="4085" y="1"/>
                  </a:moveTo>
                  <a:cubicBezTo>
                    <a:pt x="2988" y="1"/>
                    <a:pt x="1893" y="414"/>
                    <a:pt x="1076" y="1239"/>
                  </a:cubicBezTo>
                  <a:cubicBezTo>
                    <a:pt x="446" y="1870"/>
                    <a:pt x="0" y="2724"/>
                    <a:pt x="56" y="3855"/>
                  </a:cubicBezTo>
                  <a:cubicBezTo>
                    <a:pt x="279" y="7177"/>
                    <a:pt x="4082" y="11722"/>
                    <a:pt x="4082" y="11722"/>
                  </a:cubicBezTo>
                  <a:cubicBezTo>
                    <a:pt x="4082" y="11722"/>
                    <a:pt x="7886" y="7177"/>
                    <a:pt x="8108" y="3855"/>
                  </a:cubicBezTo>
                  <a:cubicBezTo>
                    <a:pt x="8183" y="2724"/>
                    <a:pt x="7719" y="1870"/>
                    <a:pt x="7106" y="1239"/>
                  </a:cubicBezTo>
                  <a:cubicBezTo>
                    <a:pt x="6281" y="414"/>
                    <a:pt x="5182" y="1"/>
                    <a:pt x="4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2"/>
            <p:cNvSpPr/>
            <p:nvPr/>
          </p:nvSpPr>
          <p:spPr>
            <a:xfrm>
              <a:off x="6498798" y="1380388"/>
              <a:ext cx="189798" cy="188960"/>
            </a:xfrm>
            <a:custGeom>
              <a:avLst/>
              <a:gdLst/>
              <a:ahLst/>
              <a:cxnLst/>
              <a:rect l="l" t="t" r="r" b="b"/>
              <a:pathLst>
                <a:path w="4306" h="4287" extrusionOk="0">
                  <a:moveTo>
                    <a:pt x="2153" y="0"/>
                  </a:moveTo>
                  <a:cubicBezTo>
                    <a:pt x="966" y="0"/>
                    <a:pt x="1" y="965"/>
                    <a:pt x="1" y="2153"/>
                  </a:cubicBezTo>
                  <a:cubicBezTo>
                    <a:pt x="1" y="3321"/>
                    <a:pt x="966" y="4286"/>
                    <a:pt x="2153" y="4286"/>
                  </a:cubicBezTo>
                  <a:cubicBezTo>
                    <a:pt x="3340" y="4286"/>
                    <a:pt x="4305" y="3321"/>
                    <a:pt x="4305" y="2153"/>
                  </a:cubicBezTo>
                  <a:cubicBezTo>
                    <a:pt x="4305" y="965"/>
                    <a:pt x="3340" y="0"/>
                    <a:pt x="2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202"/>
          <p:cNvGrpSpPr/>
          <p:nvPr/>
        </p:nvGrpSpPr>
        <p:grpSpPr>
          <a:xfrm>
            <a:off x="5662942" y="2165001"/>
            <a:ext cx="988749" cy="1008303"/>
            <a:chOff x="5662942" y="2165001"/>
            <a:chExt cx="988749" cy="1008303"/>
          </a:xfrm>
        </p:grpSpPr>
        <p:sp>
          <p:nvSpPr>
            <p:cNvPr id="1680" name="Google Shape;1680;p202"/>
            <p:cNvSpPr/>
            <p:nvPr/>
          </p:nvSpPr>
          <p:spPr>
            <a:xfrm>
              <a:off x="5749637" y="2264742"/>
              <a:ext cx="817021" cy="858762"/>
            </a:xfrm>
            <a:custGeom>
              <a:avLst/>
              <a:gdLst/>
              <a:ahLst/>
              <a:cxnLst/>
              <a:rect l="l" t="t" r="r" b="b"/>
              <a:pathLst>
                <a:path w="18536" h="19483" extrusionOk="0">
                  <a:moveTo>
                    <a:pt x="13563" y="1"/>
                  </a:moveTo>
                  <a:lnTo>
                    <a:pt x="1577" y="6866"/>
                  </a:lnTo>
                  <a:lnTo>
                    <a:pt x="0" y="7775"/>
                  </a:lnTo>
                  <a:lnTo>
                    <a:pt x="1225" y="17720"/>
                  </a:lnTo>
                  <a:lnTo>
                    <a:pt x="9240" y="19482"/>
                  </a:lnTo>
                  <a:lnTo>
                    <a:pt x="17385" y="18313"/>
                  </a:lnTo>
                  <a:lnTo>
                    <a:pt x="18536" y="8239"/>
                  </a:lnTo>
                  <a:lnTo>
                    <a:pt x="135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2"/>
            <p:cNvSpPr/>
            <p:nvPr/>
          </p:nvSpPr>
          <p:spPr>
            <a:xfrm>
              <a:off x="5749637" y="2567314"/>
              <a:ext cx="407320" cy="556170"/>
            </a:xfrm>
            <a:custGeom>
              <a:avLst/>
              <a:gdLst/>
              <a:ahLst/>
              <a:cxnLst/>
              <a:rect l="l" t="t" r="r" b="b"/>
              <a:pathLst>
                <a:path w="9241" h="12618" extrusionOk="0">
                  <a:moveTo>
                    <a:pt x="1577" y="1"/>
                  </a:moveTo>
                  <a:lnTo>
                    <a:pt x="0" y="910"/>
                  </a:lnTo>
                  <a:lnTo>
                    <a:pt x="1225" y="10855"/>
                  </a:lnTo>
                  <a:lnTo>
                    <a:pt x="9240" y="12617"/>
                  </a:lnTo>
                  <a:lnTo>
                    <a:pt x="8405" y="501"/>
                  </a:lnTo>
                  <a:lnTo>
                    <a:pt x="1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2"/>
            <p:cNvSpPr/>
            <p:nvPr/>
          </p:nvSpPr>
          <p:spPr>
            <a:xfrm>
              <a:off x="5662942" y="2165001"/>
              <a:ext cx="721372" cy="488246"/>
            </a:xfrm>
            <a:custGeom>
              <a:avLst/>
              <a:gdLst/>
              <a:ahLst/>
              <a:cxnLst/>
              <a:rect l="l" t="t" r="r" b="b"/>
              <a:pathLst>
                <a:path w="16366" h="11077" extrusionOk="0">
                  <a:moveTo>
                    <a:pt x="5696" y="0"/>
                  </a:moveTo>
                  <a:lnTo>
                    <a:pt x="0" y="9963"/>
                  </a:lnTo>
                  <a:lnTo>
                    <a:pt x="10669" y="11077"/>
                  </a:lnTo>
                  <a:lnTo>
                    <a:pt x="16365" y="724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2"/>
            <p:cNvSpPr/>
            <p:nvPr/>
          </p:nvSpPr>
          <p:spPr>
            <a:xfrm>
              <a:off x="6347424" y="2196867"/>
              <a:ext cx="304267" cy="431034"/>
            </a:xfrm>
            <a:custGeom>
              <a:avLst/>
              <a:gdLst/>
              <a:ahLst/>
              <a:cxnLst/>
              <a:rect l="l" t="t" r="r" b="b"/>
              <a:pathLst>
                <a:path w="6903" h="9779" extrusionOk="0">
                  <a:moveTo>
                    <a:pt x="835" y="1"/>
                  </a:moveTo>
                  <a:lnTo>
                    <a:pt x="0" y="1541"/>
                  </a:lnTo>
                  <a:lnTo>
                    <a:pt x="4991" y="9779"/>
                  </a:lnTo>
                  <a:lnTo>
                    <a:pt x="6902" y="9779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2"/>
            <p:cNvSpPr/>
            <p:nvPr/>
          </p:nvSpPr>
          <p:spPr>
            <a:xfrm>
              <a:off x="6281973" y="2705532"/>
              <a:ext cx="166877" cy="401590"/>
            </a:xfrm>
            <a:custGeom>
              <a:avLst/>
              <a:gdLst/>
              <a:ahLst/>
              <a:cxnLst/>
              <a:rect l="l" t="t" r="r" b="b"/>
              <a:pathLst>
                <a:path w="3786" h="9111" extrusionOk="0">
                  <a:moveTo>
                    <a:pt x="3786" y="0"/>
                  </a:moveTo>
                  <a:lnTo>
                    <a:pt x="1" y="241"/>
                  </a:lnTo>
                  <a:lnTo>
                    <a:pt x="409" y="9110"/>
                  </a:lnTo>
                  <a:lnTo>
                    <a:pt x="3396" y="8628"/>
                  </a:lnTo>
                  <a:lnTo>
                    <a:pt x="37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2"/>
            <p:cNvSpPr/>
            <p:nvPr/>
          </p:nvSpPr>
          <p:spPr>
            <a:xfrm>
              <a:off x="5810945" y="2695704"/>
              <a:ext cx="256840" cy="203682"/>
            </a:xfrm>
            <a:custGeom>
              <a:avLst/>
              <a:gdLst/>
              <a:ahLst/>
              <a:cxnLst/>
              <a:rect l="l" t="t" r="r" b="b"/>
              <a:pathLst>
                <a:path w="5827" h="4621" extrusionOk="0">
                  <a:moveTo>
                    <a:pt x="1" y="0"/>
                  </a:moveTo>
                  <a:lnTo>
                    <a:pt x="465" y="3823"/>
                  </a:lnTo>
                  <a:lnTo>
                    <a:pt x="5827" y="4620"/>
                  </a:lnTo>
                  <a:lnTo>
                    <a:pt x="5585" y="6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2"/>
            <p:cNvSpPr/>
            <p:nvPr/>
          </p:nvSpPr>
          <p:spPr>
            <a:xfrm>
              <a:off x="5831396" y="2715317"/>
              <a:ext cx="208575" cy="164453"/>
            </a:xfrm>
            <a:custGeom>
              <a:avLst/>
              <a:gdLst/>
              <a:ahLst/>
              <a:cxnLst/>
              <a:rect l="l" t="t" r="r" b="b"/>
              <a:pathLst>
                <a:path w="4732" h="3731" extrusionOk="0">
                  <a:moveTo>
                    <a:pt x="1" y="1"/>
                  </a:moveTo>
                  <a:lnTo>
                    <a:pt x="390" y="3081"/>
                  </a:lnTo>
                  <a:lnTo>
                    <a:pt x="4732" y="3730"/>
                  </a:lnTo>
                  <a:lnTo>
                    <a:pt x="454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2"/>
            <p:cNvSpPr/>
            <p:nvPr/>
          </p:nvSpPr>
          <p:spPr>
            <a:xfrm>
              <a:off x="6294269" y="2433195"/>
              <a:ext cx="115351" cy="157886"/>
            </a:xfrm>
            <a:custGeom>
              <a:avLst/>
              <a:gdLst/>
              <a:ahLst/>
              <a:cxnLst/>
              <a:rect l="l" t="t" r="r" b="b"/>
              <a:pathLst>
                <a:path w="2617" h="3582" extrusionOk="0">
                  <a:moveTo>
                    <a:pt x="1299" y="1"/>
                  </a:moveTo>
                  <a:cubicBezTo>
                    <a:pt x="575" y="1"/>
                    <a:pt x="0" y="799"/>
                    <a:pt x="0" y="1782"/>
                  </a:cubicBezTo>
                  <a:cubicBezTo>
                    <a:pt x="0" y="2784"/>
                    <a:pt x="575" y="3582"/>
                    <a:pt x="1299" y="3582"/>
                  </a:cubicBezTo>
                  <a:cubicBezTo>
                    <a:pt x="2022" y="3582"/>
                    <a:pt x="2616" y="2784"/>
                    <a:pt x="2616" y="1782"/>
                  </a:cubicBezTo>
                  <a:cubicBezTo>
                    <a:pt x="2616" y="799"/>
                    <a:pt x="2022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2"/>
            <p:cNvSpPr/>
            <p:nvPr/>
          </p:nvSpPr>
          <p:spPr>
            <a:xfrm>
              <a:off x="5913992" y="2715317"/>
              <a:ext cx="33587" cy="160354"/>
            </a:xfrm>
            <a:custGeom>
              <a:avLst/>
              <a:gdLst/>
              <a:ahLst/>
              <a:cxnLst/>
              <a:rect l="l" t="t" r="r" b="b"/>
              <a:pathLst>
                <a:path w="762" h="3638" extrusionOk="0">
                  <a:moveTo>
                    <a:pt x="0" y="1"/>
                  </a:moveTo>
                  <a:lnTo>
                    <a:pt x="353" y="3582"/>
                  </a:lnTo>
                  <a:lnTo>
                    <a:pt x="761" y="3637"/>
                  </a:lnTo>
                  <a:lnTo>
                    <a:pt x="390" y="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2"/>
            <p:cNvSpPr/>
            <p:nvPr/>
          </p:nvSpPr>
          <p:spPr>
            <a:xfrm>
              <a:off x="5774143" y="3045700"/>
              <a:ext cx="781053" cy="127604"/>
            </a:xfrm>
            <a:custGeom>
              <a:avLst/>
              <a:gdLst/>
              <a:ahLst/>
              <a:cxnLst/>
              <a:rect l="l" t="t" r="r" b="b"/>
              <a:pathLst>
                <a:path w="17720" h="2895" extrusionOk="0">
                  <a:moveTo>
                    <a:pt x="669" y="1"/>
                  </a:moveTo>
                  <a:lnTo>
                    <a:pt x="1" y="186"/>
                  </a:lnTo>
                  <a:lnTo>
                    <a:pt x="1" y="1021"/>
                  </a:lnTo>
                  <a:lnTo>
                    <a:pt x="8684" y="2895"/>
                  </a:lnTo>
                  <a:lnTo>
                    <a:pt x="17720" y="1448"/>
                  </a:lnTo>
                  <a:lnTo>
                    <a:pt x="17720" y="743"/>
                  </a:lnTo>
                  <a:lnTo>
                    <a:pt x="16848" y="464"/>
                  </a:lnTo>
                  <a:lnTo>
                    <a:pt x="8517" y="1763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03"/>
          <p:cNvSpPr txBox="1">
            <a:spLocks noGrp="1"/>
          </p:cNvSpPr>
          <p:nvPr>
            <p:ph type="title" idx="4294967295"/>
          </p:nvPr>
        </p:nvSpPr>
        <p:spPr>
          <a:xfrm>
            <a:off x="-43500" y="1751075"/>
            <a:ext cx="92310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300">
                <a:solidFill>
                  <a:schemeClr val="dk1"/>
                </a:solidFill>
              </a:rPr>
              <a:t>$3,000,000,000</a:t>
            </a:r>
            <a:endParaRPr sz="8300">
              <a:solidFill>
                <a:schemeClr val="dk1"/>
              </a:solidFill>
            </a:endParaRPr>
          </a:p>
        </p:txBody>
      </p:sp>
      <p:sp>
        <p:nvSpPr>
          <p:cNvPr id="1695" name="Google Shape;1695;p203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696" name="Google Shape;1696;p203"/>
          <p:cNvSpPr txBox="1">
            <a:spLocks noGrp="1"/>
          </p:cNvSpPr>
          <p:nvPr>
            <p:ph type="subTitle" idx="4294967295"/>
          </p:nvPr>
        </p:nvSpPr>
        <p:spPr>
          <a:xfrm>
            <a:off x="2219725" y="3196175"/>
            <a:ext cx="4703400" cy="381600"/>
          </a:xfrm>
          <a:prstGeom prst="rect">
            <a:avLst/>
          </a:prstGeom>
          <a:solidFill>
            <a:srgbClr val="ED968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Spent by companies to evaluate potential hires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04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702" name="Google Shape;1702;p204"/>
          <p:cNvSpPr txBox="1">
            <a:spLocks noGrp="1"/>
          </p:cNvSpPr>
          <p:nvPr>
            <p:ph type="subTitle" idx="4294967295"/>
          </p:nvPr>
        </p:nvSpPr>
        <p:spPr>
          <a:xfrm>
            <a:off x="2091750" y="933300"/>
            <a:ext cx="4960500" cy="3276900"/>
          </a:xfrm>
          <a:prstGeom prst="rect">
            <a:avLst/>
          </a:prstGeom>
          <a:solidFill>
            <a:srgbClr val="DD8B7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4600">
                <a:latin typeface="Montserrat ExtraBold"/>
                <a:ea typeface="Montserrat ExtraBold"/>
                <a:cs typeface="Montserrat ExtraBold"/>
                <a:sym typeface="Montserrat ExtraBold"/>
              </a:rPr>
              <a:t>How can we innovate beyond the test?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138" y="345900"/>
            <a:ext cx="66957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3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06"/>
          <p:cNvSpPr txBox="1">
            <a:spLocks noGrp="1"/>
          </p:cNvSpPr>
          <p:nvPr>
            <p:ph type="title"/>
          </p:nvPr>
        </p:nvSpPr>
        <p:spPr>
          <a:xfrm>
            <a:off x="715350" y="2339700"/>
            <a:ext cx="77133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Team Lead – UI / UX Design , SOMA  </a:t>
            </a:r>
            <a:endParaRPr sz="2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7"/>
          <p:cNvSpPr/>
          <p:nvPr/>
        </p:nvSpPr>
        <p:spPr>
          <a:xfrm>
            <a:off x="3919249" y="839428"/>
            <a:ext cx="1304400" cy="13044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07"/>
          <p:cNvSpPr txBox="1">
            <a:spLocks noGrp="1"/>
          </p:cNvSpPr>
          <p:nvPr>
            <p:ph type="sldNum" idx="12"/>
          </p:nvPr>
        </p:nvSpPr>
        <p:spPr>
          <a:xfrm>
            <a:off x="8472450" y="4663223"/>
            <a:ext cx="548700" cy="3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1719" name="Google Shape;1719;p207"/>
          <p:cNvSpPr txBox="1">
            <a:spLocks noGrp="1"/>
          </p:cNvSpPr>
          <p:nvPr>
            <p:ph type="subTitle" idx="4294967295"/>
          </p:nvPr>
        </p:nvSpPr>
        <p:spPr>
          <a:xfrm>
            <a:off x="2312150" y="3780749"/>
            <a:ext cx="4518600" cy="381600"/>
          </a:xfrm>
          <a:prstGeom prst="rect">
            <a:avLst/>
          </a:prstGeom>
          <a:solidFill>
            <a:srgbClr val="ED9688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Our solution &amp; What it offers</a:t>
            </a:r>
            <a:endParaRPr/>
          </a:p>
        </p:txBody>
      </p:sp>
      <p:sp>
        <p:nvSpPr>
          <p:cNvPr id="1720" name="Google Shape;1720;p207"/>
          <p:cNvSpPr txBox="1">
            <a:spLocks noGrp="1"/>
          </p:cNvSpPr>
          <p:nvPr>
            <p:ph type="title" idx="4294967295"/>
          </p:nvPr>
        </p:nvSpPr>
        <p:spPr>
          <a:xfrm>
            <a:off x="3987499" y="1106278"/>
            <a:ext cx="1167900" cy="7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rgbClr val="ED968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 sz="5000" b="1">
              <a:solidFill>
                <a:srgbClr val="ED968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21" name="Google Shape;1721;p207"/>
          <p:cNvSpPr txBox="1">
            <a:spLocks noGrp="1"/>
          </p:cNvSpPr>
          <p:nvPr>
            <p:ph type="title" idx="4294967295"/>
          </p:nvPr>
        </p:nvSpPr>
        <p:spPr>
          <a:xfrm>
            <a:off x="2312700" y="2316938"/>
            <a:ext cx="45186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 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&amp; Prototype</a:t>
            </a:r>
            <a:endParaRPr sz="33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wesome Augmented Reality App Pitch Deck by Slidesgo">
  <a:themeElements>
    <a:clrScheme name="Simple Light">
      <a:dk1>
        <a:srgbClr val="1E1E1E"/>
      </a:dk1>
      <a:lt1>
        <a:srgbClr val="FFFFFF"/>
      </a:lt1>
      <a:dk2>
        <a:srgbClr val="2D2D2D"/>
      </a:dk2>
      <a:lt2>
        <a:srgbClr val="F3F3F3"/>
      </a:lt2>
      <a:accent1>
        <a:srgbClr val="B7B7B7"/>
      </a:accent1>
      <a:accent2>
        <a:srgbClr val="955CFF"/>
      </a:accent2>
      <a:accent3>
        <a:srgbClr val="FDFF5C"/>
      </a:accent3>
      <a:accent4>
        <a:srgbClr val="5CFFF8"/>
      </a:accent4>
      <a:accent5>
        <a:srgbClr val="5CFFA6"/>
      </a:accent5>
      <a:accent6>
        <a:srgbClr val="FF5C5C"/>
      </a:accent6>
      <a:hlink>
        <a:srgbClr val="5CFFA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On-screen Show (16:9)</PresentationFormat>
  <Paragraphs>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Barlow Semi Condensed</vt:lpstr>
      <vt:lpstr>Barlow Semi Condensed Medium</vt:lpstr>
      <vt:lpstr>Montserrat SemiBold</vt:lpstr>
      <vt:lpstr>Montserrat ExtraBold</vt:lpstr>
      <vt:lpstr>Lato</vt:lpstr>
      <vt:lpstr>Barlow Semi Condensed ExtraBold</vt:lpstr>
      <vt:lpstr>Roboto Condensed Light</vt:lpstr>
      <vt:lpstr>Simple Light</vt:lpstr>
      <vt:lpstr>Awesome Augmented Reality App Pitch Deck by Slidesgo</vt:lpstr>
      <vt:lpstr>Awesome Augmented Reality App Pitch Deck by Slidesgo</vt:lpstr>
      <vt:lpstr>Awesome Augmented Reality App Pitch Deck by Slidesgo</vt:lpstr>
      <vt:lpstr>Awesome Augmented Reality App Pitch Deck by Slidesgo</vt:lpstr>
      <vt:lpstr>Awesome Augmented Reality App Pitch Deck by Slidesgo</vt:lpstr>
      <vt:lpstr>Awesome Augmented Reality App Pitch Deck by Slidesgo</vt:lpstr>
      <vt:lpstr>PowerPoint Presentation</vt:lpstr>
      <vt:lpstr>Soma Personality Test Software</vt:lpstr>
      <vt:lpstr>Background  &amp; Objectives</vt:lpstr>
      <vt:lpstr>Background &amp; Motivation</vt:lpstr>
      <vt:lpstr>$3,000,000,000</vt:lpstr>
      <vt:lpstr>PowerPoint Presentation</vt:lpstr>
      <vt:lpstr>PowerPoint Presentation</vt:lpstr>
      <vt:lpstr>Team Lead – UI / UX Design , SOMA  </vt:lpstr>
      <vt:lpstr>02</vt:lpstr>
      <vt:lpstr>UI Design Ideation</vt:lpstr>
      <vt:lpstr>Colour Scheme</vt:lpstr>
      <vt:lpstr>PowerPoint Presentation</vt:lpstr>
      <vt:lpstr>Avatars</vt:lpstr>
      <vt:lpstr>Results Page</vt:lpstr>
      <vt:lpstr>Senior Full-stack Developer, SOMA  </vt:lpstr>
      <vt:lpstr>Test &amp; Functions</vt:lpstr>
      <vt:lpstr>Quiz Process</vt:lpstr>
      <vt:lpstr>Functions</vt:lpstr>
      <vt:lpstr>PowerPoint Presentation</vt:lpstr>
      <vt:lpstr>Lessons  &amp; Conclusion</vt:lpstr>
      <vt:lpstr>Lessons Learnt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#WU HONGRUI#</cp:lastModifiedBy>
  <cp:revision>1</cp:revision>
  <dcterms:modified xsi:type="dcterms:W3CDTF">2022-11-14T19:57:07Z</dcterms:modified>
</cp:coreProperties>
</file>